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LID4096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593"/>
    <a:srgbClr val="001C45"/>
    <a:srgbClr val="00102C"/>
    <a:srgbClr val="68ACE0"/>
    <a:srgbClr val="1F4E79"/>
    <a:srgbClr val="E1EFFF"/>
    <a:srgbClr val="F3C003"/>
    <a:srgbClr val="FEC1B7"/>
    <a:srgbClr val="AEBB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83" autoAdjust="0"/>
    <p:restoredTop sz="94660"/>
  </p:normalViewPr>
  <p:slideViewPr>
    <p:cSldViewPr snapToGrid="0">
      <p:cViewPr>
        <p:scale>
          <a:sx n="66" d="100"/>
          <a:sy n="66" d="100"/>
        </p:scale>
        <p:origin x="1698" y="11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D0C7B7-B57D-F9FC-C1A5-4E43F04208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A90031B-9945-7752-01CF-B3F7D62EB4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91849D-EB88-B703-4C53-ADE2F95057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DFD23-C805-4B43-8CA5-95A7734FBDDC}" type="datetimeFigureOut">
              <a:rPr lang="LID4096" smtClean="0"/>
              <a:t>06/03/2025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A982F0-D3FF-3BDE-D7EE-9029725B3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138BF1-FCA0-89CA-628D-5AECD88488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900F3-9832-40B6-86B9-5EB060BEE4FA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6674183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8D9199-02D3-F990-E2E1-E0CA940BCF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1F4888-3084-13AC-6F8A-B0663C9DA7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57B582-6AE0-6574-DDC8-CE424066AB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DFD23-C805-4B43-8CA5-95A7734FBDDC}" type="datetimeFigureOut">
              <a:rPr lang="LID4096" smtClean="0"/>
              <a:t>06/03/2025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89A9D7-65EB-09CC-71F5-128B0F8C4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701B71-92FB-D502-10E0-3526BD079D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900F3-9832-40B6-86B9-5EB060BEE4FA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990092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E2AF88-A304-1130-9C23-A5795D1793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4176D0-2DB5-8343-5A33-49BE5DB56C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E4F093-B671-2323-AD3D-B570EA3108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DFD23-C805-4B43-8CA5-95A7734FBDDC}" type="datetimeFigureOut">
              <a:rPr lang="LID4096" smtClean="0"/>
              <a:t>06/03/2025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6C9E9C-1B94-1AFA-FD85-0C250832CD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27AF36-F62F-E84B-1DBD-239FD26019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900F3-9832-40B6-86B9-5EB060BEE4FA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9018261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F45473-CCA9-1DB7-C9B6-BCFFE5076C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35F98E-48B5-1998-8383-129794D54E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DB14CCC-8BAF-869D-0A85-4C632FCA48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80E88EE-045F-68B2-DBD6-DAE74436AB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DFD23-C805-4B43-8CA5-95A7734FBDDC}" type="datetimeFigureOut">
              <a:rPr lang="LID4096" smtClean="0"/>
              <a:t>06/03/2025</a:t>
            </a:fld>
            <a:endParaRPr 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2E68FF-6660-AB46-195D-55CD20041B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ED18DB-394E-6322-8E23-CA28947A9E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900F3-9832-40B6-86B9-5EB060BEE4FA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9920989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7FABE8-5B60-A1BE-6170-1E5B91572C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1A7BCE-A00E-4305-9667-CFE49AA200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CD54659-6F06-5382-0826-D9B858D52E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15102FF-3E42-285A-4F3F-FCBB275B3C7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6E1F7BE-3DA5-FAF4-45C3-99891661945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24267D1-F764-3229-824E-90D5BA842C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DFD23-C805-4B43-8CA5-95A7734FBDDC}" type="datetimeFigureOut">
              <a:rPr lang="LID4096" smtClean="0"/>
              <a:t>06/03/2025</a:t>
            </a:fld>
            <a:endParaRPr lang="LID4096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2458B90-5844-D20F-7E5A-56308AC49C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973FC44-CDE4-A6FA-66CF-D8EA4082EA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900F3-9832-40B6-86B9-5EB060BEE4FA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5865119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7DE293-8256-D381-6FCF-CCA12AC311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5D75EF0-A7D1-9897-41BE-AFF42A89C7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DFD23-C805-4B43-8CA5-95A7734FBDDC}" type="datetimeFigureOut">
              <a:rPr lang="LID4096" smtClean="0"/>
              <a:t>06/03/2025</a:t>
            </a:fld>
            <a:endParaRPr lang="LID4096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C228D39-365A-62B9-A181-59E630725C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BF62120-634C-2FFA-44D0-9D8D6F4274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900F3-9832-40B6-86B9-5EB060BEE4FA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544357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3C7C151-7647-67F9-EE73-BFDA951E93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DFD23-C805-4B43-8CA5-95A7734FBDDC}" type="datetimeFigureOut">
              <a:rPr lang="LID4096" smtClean="0"/>
              <a:t>06/03/2025</a:t>
            </a:fld>
            <a:endParaRPr lang="LID4096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066A441-E3B0-58A1-47F7-E7F775C685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18352F-7066-6F29-CEFA-2B365B72A4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900F3-9832-40B6-86B9-5EB060BEE4FA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4091928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3CB066-C877-A6C3-42E4-026AF0BB85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964F2F-6DF6-4BA5-BB2E-772F512FC6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734059-A944-6EB9-D831-628FE24030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5D33CB-07FD-1CD3-2D6D-531C3562C0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DFD23-C805-4B43-8CA5-95A7734FBDDC}" type="datetimeFigureOut">
              <a:rPr lang="LID4096" smtClean="0"/>
              <a:t>06/03/2025</a:t>
            </a:fld>
            <a:endParaRPr 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1BA602-8E9F-ED04-7D5B-D70AEE0585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E5C889-A80D-DD25-E1EC-D1B8072BA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900F3-9832-40B6-86B9-5EB060BEE4FA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4291746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26427B-4C98-085A-6B74-F0DF8EC12D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7C07455-A21F-0727-DF46-DD15B632D7E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5A1007-92DC-51F7-3772-97900D02C2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F8A959-FD9F-694A-4FE8-2ACE8F8D8E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DFD23-C805-4B43-8CA5-95A7734FBDDC}" type="datetimeFigureOut">
              <a:rPr lang="LID4096" smtClean="0"/>
              <a:t>06/03/2025</a:t>
            </a:fld>
            <a:endParaRPr 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1AD6CF-BC94-FA68-1224-D06D71BA3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F86620-553A-53E1-C928-E1B974892F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900F3-9832-40B6-86B9-5EB060BEE4FA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9640940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4011F2-6875-D0EB-44CF-F430521CC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EB2A599-A24E-A9D0-6EF0-AA07DB9AA7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EAA8AD-3F71-AB99-94AD-8431DE8B5A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DFD23-C805-4B43-8CA5-95A7734FBDDC}" type="datetimeFigureOut">
              <a:rPr lang="LID4096" smtClean="0"/>
              <a:t>06/03/2025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90EFCA-A5AD-E3E7-7FF8-35CB4998E6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8D3A4F-D94F-8C5C-15C8-CAF18B32C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900F3-9832-40B6-86B9-5EB060BEE4FA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9857996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A95D721-EB17-5B69-4059-A7879B9252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5ED849-C518-902F-567B-F97ECAFC01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9EA9A1-2071-92A6-EB9C-A3D9DE5AEE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DFD23-C805-4B43-8CA5-95A7734FBDDC}" type="datetimeFigureOut">
              <a:rPr lang="LID4096" smtClean="0"/>
              <a:t>06/03/2025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18968C-CF9E-89E7-D836-24AD0271C2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BE63D1-3BA5-7E0B-589A-74D0617480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900F3-9832-40B6-86B9-5EB060BEE4FA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2612445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28E2408-9A63-0754-2FAE-BD25C7ECD6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A04398-723C-F274-D9CB-06BE1C1963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9027F6-6582-2267-2660-C1752E6631D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BDFD23-C805-4B43-8CA5-95A7734FBDDC}" type="datetimeFigureOut">
              <a:rPr lang="LID4096" smtClean="0"/>
              <a:t>06/03/2025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4FAF24-04B3-1551-3D69-63E77557B6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3321E5-38F9-679B-923B-B0A78C07B2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1900F3-9832-40B6-86B9-5EB060BEE4FA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4748966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ID4096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g"/><Relationship Id="rId7" Type="http://schemas.openxmlformats.org/officeDocument/2006/relationships/image" Target="../media/image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Relationship Id="rId9" Type="http://schemas.openxmlformats.org/officeDocument/2006/relationships/image" Target="../media/image8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g"/><Relationship Id="rId3" Type="http://schemas.openxmlformats.org/officeDocument/2006/relationships/image" Target="../media/image10.svg"/><Relationship Id="rId7" Type="http://schemas.openxmlformats.org/officeDocument/2006/relationships/image" Target="../media/image4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g"/><Relationship Id="rId11" Type="http://schemas.openxmlformats.org/officeDocument/2006/relationships/image" Target="../media/image8.svg"/><Relationship Id="rId5" Type="http://schemas.openxmlformats.org/officeDocument/2006/relationships/image" Target="../media/image2.jpg"/><Relationship Id="rId10" Type="http://schemas.openxmlformats.org/officeDocument/2006/relationships/image" Target="../media/image7.png"/><Relationship Id="rId4" Type="http://schemas.openxmlformats.org/officeDocument/2006/relationships/image" Target="../media/image1.jpg"/><Relationship Id="rId9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g"/><Relationship Id="rId7" Type="http://schemas.openxmlformats.org/officeDocument/2006/relationships/image" Target="../media/image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Relationship Id="rId9" Type="http://schemas.openxmlformats.org/officeDocument/2006/relationships/image" Target="../media/image8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g"/><Relationship Id="rId3" Type="http://schemas.openxmlformats.org/officeDocument/2006/relationships/image" Target="../media/image8.svg"/><Relationship Id="rId7" Type="http://schemas.openxmlformats.org/officeDocument/2006/relationships/image" Target="../media/image4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g"/><Relationship Id="rId5" Type="http://schemas.openxmlformats.org/officeDocument/2006/relationships/image" Target="../media/image2.jpg"/><Relationship Id="rId4" Type="http://schemas.openxmlformats.org/officeDocument/2006/relationships/image" Target="../media/image1.jpg"/><Relationship Id="rId9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13" Type="http://schemas.openxmlformats.org/officeDocument/2006/relationships/image" Target="../media/image17.png"/><Relationship Id="rId18" Type="http://schemas.openxmlformats.org/officeDocument/2006/relationships/image" Target="../media/image21.png"/><Relationship Id="rId3" Type="http://schemas.openxmlformats.org/officeDocument/2006/relationships/image" Target="../media/image3.jpg"/><Relationship Id="rId7" Type="http://schemas.openxmlformats.org/officeDocument/2006/relationships/image" Target="../media/image11.png"/><Relationship Id="rId12" Type="http://schemas.openxmlformats.org/officeDocument/2006/relationships/image" Target="../media/image16.svg"/><Relationship Id="rId17" Type="http://schemas.openxmlformats.org/officeDocument/2006/relationships/image" Target="../media/image1.jpg"/><Relationship Id="rId2" Type="http://schemas.openxmlformats.org/officeDocument/2006/relationships/image" Target="../media/image2.jpg"/><Relationship Id="rId16" Type="http://schemas.openxmlformats.org/officeDocument/2006/relationships/image" Target="../media/image20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g"/><Relationship Id="rId11" Type="http://schemas.openxmlformats.org/officeDocument/2006/relationships/image" Target="../media/image15.png"/><Relationship Id="rId5" Type="http://schemas.openxmlformats.org/officeDocument/2006/relationships/image" Target="../media/image5.jpg"/><Relationship Id="rId15" Type="http://schemas.openxmlformats.org/officeDocument/2006/relationships/image" Target="../media/image19.png"/><Relationship Id="rId10" Type="http://schemas.openxmlformats.org/officeDocument/2006/relationships/image" Target="../media/image14.svg"/><Relationship Id="rId19" Type="http://schemas.openxmlformats.org/officeDocument/2006/relationships/image" Target="../media/image22.svg"/><Relationship Id="rId4" Type="http://schemas.openxmlformats.org/officeDocument/2006/relationships/image" Target="../media/image4.jpg"/><Relationship Id="rId9" Type="http://schemas.openxmlformats.org/officeDocument/2006/relationships/image" Target="../media/image13.png"/><Relationship Id="rId14" Type="http://schemas.openxmlformats.org/officeDocument/2006/relationships/image" Target="../media/image18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13" Type="http://schemas.openxmlformats.org/officeDocument/2006/relationships/image" Target="../media/image2.jpg"/><Relationship Id="rId3" Type="http://schemas.openxmlformats.org/officeDocument/2006/relationships/image" Target="../media/image3.jpg"/><Relationship Id="rId7" Type="http://schemas.openxmlformats.org/officeDocument/2006/relationships/image" Target="../media/image23.png"/><Relationship Id="rId12" Type="http://schemas.openxmlformats.org/officeDocument/2006/relationships/image" Target="../media/image20.sv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g"/><Relationship Id="rId11" Type="http://schemas.openxmlformats.org/officeDocument/2006/relationships/image" Target="../media/image19.png"/><Relationship Id="rId5" Type="http://schemas.openxmlformats.org/officeDocument/2006/relationships/image" Target="../media/image5.jpg"/><Relationship Id="rId10" Type="http://schemas.openxmlformats.org/officeDocument/2006/relationships/image" Target="../media/image22.svg"/><Relationship Id="rId4" Type="http://schemas.openxmlformats.org/officeDocument/2006/relationships/image" Target="../media/image4.jpg"/><Relationship Id="rId9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81DE44F8-793C-78BA-0C5F-1F973BB45334}"/>
              </a:ext>
            </a:extLst>
          </p:cNvPr>
          <p:cNvSpPr/>
          <p:nvPr/>
        </p:nvSpPr>
        <p:spPr>
          <a:xfrm>
            <a:off x="4944532" y="2277532"/>
            <a:ext cx="2302936" cy="2302936"/>
          </a:xfrm>
          <a:custGeom>
            <a:avLst/>
            <a:gdLst>
              <a:gd name="connsiteX0" fmla="*/ 0 w 1881187"/>
              <a:gd name="connsiteY0" fmla="*/ 940594 h 1881187"/>
              <a:gd name="connsiteX1" fmla="*/ 940594 w 1881187"/>
              <a:gd name="connsiteY1" fmla="*/ 0 h 1881187"/>
              <a:gd name="connsiteX2" fmla="*/ 1881188 w 1881187"/>
              <a:gd name="connsiteY2" fmla="*/ 940594 h 1881187"/>
              <a:gd name="connsiteX3" fmla="*/ 940594 w 1881187"/>
              <a:gd name="connsiteY3" fmla="*/ 1881188 h 1881187"/>
              <a:gd name="connsiteX4" fmla="*/ 0 w 1881187"/>
              <a:gd name="connsiteY4" fmla="*/ 940594 h 1881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81187" h="1881187">
                <a:moveTo>
                  <a:pt x="0" y="940594"/>
                </a:moveTo>
                <a:cubicBezTo>
                  <a:pt x="0" y="421118"/>
                  <a:pt x="421118" y="0"/>
                  <a:pt x="940594" y="0"/>
                </a:cubicBezTo>
                <a:cubicBezTo>
                  <a:pt x="1460070" y="0"/>
                  <a:pt x="1881188" y="421118"/>
                  <a:pt x="1881188" y="940594"/>
                </a:cubicBezTo>
                <a:cubicBezTo>
                  <a:pt x="1881188" y="1460070"/>
                  <a:pt x="1460070" y="1881188"/>
                  <a:pt x="940594" y="1881188"/>
                </a:cubicBezTo>
                <a:cubicBezTo>
                  <a:pt x="421118" y="1881188"/>
                  <a:pt x="0" y="1460070"/>
                  <a:pt x="0" y="940594"/>
                </a:cubicBezTo>
                <a:close/>
              </a:path>
            </a:pathLst>
          </a:cu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28833" tIns="328833" rIns="328833" bIns="328833" numCol="1" spcCol="1270" anchor="ctr" anchorCtr="0">
            <a:noAutofit/>
          </a:bodyPr>
          <a:lstStyle/>
          <a:p>
            <a:pPr marL="0" lvl="0" indent="0" algn="ctr" defTabSz="1866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LID4096" sz="4200" kern="1200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CD38E694-F9C7-7734-96A4-F9574CE49BC9}"/>
              </a:ext>
            </a:extLst>
          </p:cNvPr>
          <p:cNvSpPr/>
          <p:nvPr/>
        </p:nvSpPr>
        <p:spPr>
          <a:xfrm>
            <a:off x="5222390" y="2555390"/>
            <a:ext cx="1747220" cy="1747220"/>
          </a:xfrm>
          <a:custGeom>
            <a:avLst/>
            <a:gdLst>
              <a:gd name="connsiteX0" fmla="*/ 0 w 1881187"/>
              <a:gd name="connsiteY0" fmla="*/ 940594 h 1881187"/>
              <a:gd name="connsiteX1" fmla="*/ 940594 w 1881187"/>
              <a:gd name="connsiteY1" fmla="*/ 0 h 1881187"/>
              <a:gd name="connsiteX2" fmla="*/ 1881188 w 1881187"/>
              <a:gd name="connsiteY2" fmla="*/ 940594 h 1881187"/>
              <a:gd name="connsiteX3" fmla="*/ 940594 w 1881187"/>
              <a:gd name="connsiteY3" fmla="*/ 1881188 h 1881187"/>
              <a:gd name="connsiteX4" fmla="*/ 0 w 1881187"/>
              <a:gd name="connsiteY4" fmla="*/ 940594 h 1881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81187" h="1881187">
                <a:moveTo>
                  <a:pt x="0" y="940594"/>
                </a:moveTo>
                <a:cubicBezTo>
                  <a:pt x="0" y="421118"/>
                  <a:pt x="421118" y="0"/>
                  <a:pt x="940594" y="0"/>
                </a:cubicBezTo>
                <a:cubicBezTo>
                  <a:pt x="1460070" y="0"/>
                  <a:pt x="1881188" y="421118"/>
                  <a:pt x="1881188" y="940594"/>
                </a:cubicBezTo>
                <a:cubicBezTo>
                  <a:pt x="1881188" y="1460070"/>
                  <a:pt x="1460070" y="1881188"/>
                  <a:pt x="940594" y="1881188"/>
                </a:cubicBezTo>
                <a:cubicBezTo>
                  <a:pt x="421118" y="1881188"/>
                  <a:pt x="0" y="1460070"/>
                  <a:pt x="0" y="940594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28833" tIns="328833" rIns="328833" bIns="328833" numCol="1" spcCol="1270" anchor="ctr" anchorCtr="0">
            <a:noAutofit/>
          </a:bodyPr>
          <a:lstStyle/>
          <a:p>
            <a:pPr marL="0" lvl="0" indent="0" algn="ctr" defTabSz="1866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LID4096" sz="4200" kern="1200" dirty="0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E4029113-2B7B-AB02-427A-9160F47D26D5}"/>
              </a:ext>
            </a:extLst>
          </p:cNvPr>
          <p:cNvSpPr/>
          <p:nvPr/>
        </p:nvSpPr>
        <p:spPr>
          <a:xfrm>
            <a:off x="4784822" y="2117822"/>
            <a:ext cx="2622356" cy="2622356"/>
          </a:xfrm>
          <a:prstGeom prst="ellipse">
            <a:avLst/>
          </a:prstGeom>
          <a:noFill/>
          <a:ln w="1905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7A1C0404-C8BC-208B-AD88-7EAFC19D7563}"/>
              </a:ext>
            </a:extLst>
          </p:cNvPr>
          <p:cNvSpPr/>
          <p:nvPr/>
        </p:nvSpPr>
        <p:spPr>
          <a:xfrm>
            <a:off x="4428066" y="1761066"/>
            <a:ext cx="3335868" cy="3335868"/>
          </a:xfrm>
          <a:prstGeom prst="ellipse">
            <a:avLst/>
          </a:prstGeom>
          <a:noFill/>
          <a:ln w="1905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63939D2F-3AA4-0416-EEEE-4DD27D044F56}"/>
              </a:ext>
            </a:extLst>
          </p:cNvPr>
          <p:cNvSpPr/>
          <p:nvPr/>
        </p:nvSpPr>
        <p:spPr>
          <a:xfrm>
            <a:off x="3999035" y="1332035"/>
            <a:ext cx="4193930" cy="4193930"/>
          </a:xfrm>
          <a:prstGeom prst="ellipse">
            <a:avLst/>
          </a:pr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7ED7022E-F442-3849-D95E-0ABC678C1FAF}"/>
              </a:ext>
            </a:extLst>
          </p:cNvPr>
          <p:cNvSpPr/>
          <p:nvPr/>
        </p:nvSpPr>
        <p:spPr>
          <a:xfrm>
            <a:off x="4931035" y="1514773"/>
            <a:ext cx="192096" cy="192096"/>
          </a:xfrm>
          <a:prstGeom prst="ellipse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dirty="0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C025F961-30D9-853E-178E-8B1C3C3C98C4}"/>
              </a:ext>
            </a:extLst>
          </p:cNvPr>
          <p:cNvSpPr/>
          <p:nvPr/>
        </p:nvSpPr>
        <p:spPr>
          <a:xfrm>
            <a:off x="7073909" y="1514773"/>
            <a:ext cx="192096" cy="192096"/>
          </a:xfrm>
          <a:prstGeom prst="ellipse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dirty="0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5179619A-26C3-683F-C41D-4250D4DA3A1D}"/>
              </a:ext>
            </a:extLst>
          </p:cNvPr>
          <p:cNvSpPr/>
          <p:nvPr/>
        </p:nvSpPr>
        <p:spPr>
          <a:xfrm>
            <a:off x="4931035" y="5140948"/>
            <a:ext cx="192096" cy="192096"/>
          </a:xfrm>
          <a:prstGeom prst="ellipse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dirty="0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A9F45BC9-40F0-2E1E-8A2F-7AB370DF1FAB}"/>
              </a:ext>
            </a:extLst>
          </p:cNvPr>
          <p:cNvSpPr/>
          <p:nvPr/>
        </p:nvSpPr>
        <p:spPr>
          <a:xfrm>
            <a:off x="7073909" y="5140948"/>
            <a:ext cx="192096" cy="192096"/>
          </a:xfrm>
          <a:prstGeom prst="ellipse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dirty="0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911FF9DA-6D82-EEA7-7EDC-85523ABADC89}"/>
              </a:ext>
            </a:extLst>
          </p:cNvPr>
          <p:cNvSpPr/>
          <p:nvPr/>
        </p:nvSpPr>
        <p:spPr>
          <a:xfrm>
            <a:off x="8103837" y="3332952"/>
            <a:ext cx="192096" cy="192096"/>
          </a:xfrm>
          <a:prstGeom prst="ellipse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dirty="0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777E5FA2-42F9-DF23-4607-0E65F6A2FBD5}"/>
              </a:ext>
            </a:extLst>
          </p:cNvPr>
          <p:cNvSpPr/>
          <p:nvPr/>
        </p:nvSpPr>
        <p:spPr>
          <a:xfrm>
            <a:off x="3894057" y="3332952"/>
            <a:ext cx="192096" cy="192096"/>
          </a:xfrm>
          <a:prstGeom prst="ellipse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dirty="0"/>
          </a:p>
        </p:txBody>
      </p:sp>
      <p:pic>
        <p:nvPicPr>
          <p:cNvPr id="62" name="Picture 61">
            <a:extLst>
              <a:ext uri="{FF2B5EF4-FFF2-40B4-BE49-F238E27FC236}">
                <a16:creationId xmlns:a16="http://schemas.microsoft.com/office/drawing/2014/main" id="{38BB9B93-4C9B-2325-650E-D2FDA10C92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96" t="4236" r="20919" b="4236"/>
          <a:stretch/>
        </p:blipFill>
        <p:spPr>
          <a:xfrm>
            <a:off x="7212555" y="1745805"/>
            <a:ext cx="1316832" cy="1316832"/>
          </a:xfrm>
          <a:custGeom>
            <a:avLst/>
            <a:gdLst>
              <a:gd name="connsiteX0" fmla="*/ 658416 w 1316832"/>
              <a:gd name="connsiteY0" fmla="*/ 0 h 1316832"/>
              <a:gd name="connsiteX1" fmla="*/ 1316832 w 1316832"/>
              <a:gd name="connsiteY1" fmla="*/ 658416 h 1316832"/>
              <a:gd name="connsiteX2" fmla="*/ 658416 w 1316832"/>
              <a:gd name="connsiteY2" fmla="*/ 1316832 h 1316832"/>
              <a:gd name="connsiteX3" fmla="*/ 0 w 1316832"/>
              <a:gd name="connsiteY3" fmla="*/ 658416 h 1316832"/>
              <a:gd name="connsiteX4" fmla="*/ 658416 w 1316832"/>
              <a:gd name="connsiteY4" fmla="*/ 0 h 1316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6832" h="1316832">
                <a:moveTo>
                  <a:pt x="658416" y="0"/>
                </a:moveTo>
                <a:cubicBezTo>
                  <a:pt x="1022049" y="0"/>
                  <a:pt x="1316832" y="294783"/>
                  <a:pt x="1316832" y="658416"/>
                </a:cubicBezTo>
                <a:cubicBezTo>
                  <a:pt x="1316832" y="1022049"/>
                  <a:pt x="1022049" y="1316832"/>
                  <a:pt x="658416" y="1316832"/>
                </a:cubicBezTo>
                <a:cubicBezTo>
                  <a:pt x="294783" y="1316832"/>
                  <a:pt x="0" y="1022049"/>
                  <a:pt x="0" y="658416"/>
                </a:cubicBezTo>
                <a:cubicBezTo>
                  <a:pt x="0" y="294783"/>
                  <a:pt x="294783" y="0"/>
                  <a:pt x="658416" y="0"/>
                </a:cubicBezTo>
                <a:close/>
              </a:path>
            </a:pathLst>
          </a:custGeom>
        </p:spPr>
      </p:pic>
      <p:pic>
        <p:nvPicPr>
          <p:cNvPr id="63" name="Picture 62">
            <a:extLst>
              <a:ext uri="{FF2B5EF4-FFF2-40B4-BE49-F238E27FC236}">
                <a16:creationId xmlns:a16="http://schemas.microsoft.com/office/drawing/2014/main" id="{A238354E-2902-53D1-5FC3-B21CD5BD49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94" t="9492" r="18104" b="7374"/>
          <a:stretch/>
        </p:blipFill>
        <p:spPr>
          <a:xfrm>
            <a:off x="7212555" y="3795364"/>
            <a:ext cx="1316832" cy="1316832"/>
          </a:xfrm>
          <a:custGeom>
            <a:avLst/>
            <a:gdLst>
              <a:gd name="connsiteX0" fmla="*/ 658416 w 1316832"/>
              <a:gd name="connsiteY0" fmla="*/ 0 h 1316832"/>
              <a:gd name="connsiteX1" fmla="*/ 1316832 w 1316832"/>
              <a:gd name="connsiteY1" fmla="*/ 658416 h 1316832"/>
              <a:gd name="connsiteX2" fmla="*/ 658416 w 1316832"/>
              <a:gd name="connsiteY2" fmla="*/ 1316832 h 1316832"/>
              <a:gd name="connsiteX3" fmla="*/ 0 w 1316832"/>
              <a:gd name="connsiteY3" fmla="*/ 658416 h 1316832"/>
              <a:gd name="connsiteX4" fmla="*/ 658416 w 1316832"/>
              <a:gd name="connsiteY4" fmla="*/ 0 h 1316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6832" h="1316832">
                <a:moveTo>
                  <a:pt x="658416" y="0"/>
                </a:moveTo>
                <a:cubicBezTo>
                  <a:pt x="1022049" y="0"/>
                  <a:pt x="1316832" y="294783"/>
                  <a:pt x="1316832" y="658416"/>
                </a:cubicBezTo>
                <a:cubicBezTo>
                  <a:pt x="1316832" y="1022049"/>
                  <a:pt x="1022049" y="1316832"/>
                  <a:pt x="658416" y="1316832"/>
                </a:cubicBezTo>
                <a:cubicBezTo>
                  <a:pt x="294783" y="1316832"/>
                  <a:pt x="0" y="1022049"/>
                  <a:pt x="0" y="658416"/>
                </a:cubicBezTo>
                <a:cubicBezTo>
                  <a:pt x="0" y="294783"/>
                  <a:pt x="294783" y="0"/>
                  <a:pt x="658416" y="0"/>
                </a:cubicBezTo>
                <a:close/>
              </a:path>
            </a:pathLst>
          </a:custGeom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id="{CD4FA734-2A75-7296-AF3C-2473B0B144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85" t="5474" r="22441" b="2880"/>
          <a:stretch>
            <a:fillRect/>
          </a:stretch>
        </p:blipFill>
        <p:spPr>
          <a:xfrm>
            <a:off x="5437585" y="4820144"/>
            <a:ext cx="1316832" cy="1316832"/>
          </a:xfrm>
          <a:custGeom>
            <a:avLst/>
            <a:gdLst>
              <a:gd name="connsiteX0" fmla="*/ 658416 w 1316832"/>
              <a:gd name="connsiteY0" fmla="*/ 0 h 1316832"/>
              <a:gd name="connsiteX1" fmla="*/ 1316832 w 1316832"/>
              <a:gd name="connsiteY1" fmla="*/ 658416 h 1316832"/>
              <a:gd name="connsiteX2" fmla="*/ 658416 w 1316832"/>
              <a:gd name="connsiteY2" fmla="*/ 1316832 h 1316832"/>
              <a:gd name="connsiteX3" fmla="*/ 0 w 1316832"/>
              <a:gd name="connsiteY3" fmla="*/ 658416 h 1316832"/>
              <a:gd name="connsiteX4" fmla="*/ 658416 w 1316832"/>
              <a:gd name="connsiteY4" fmla="*/ 0 h 1316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6832" h="1316832">
                <a:moveTo>
                  <a:pt x="658416" y="0"/>
                </a:moveTo>
                <a:cubicBezTo>
                  <a:pt x="1022049" y="0"/>
                  <a:pt x="1316832" y="294783"/>
                  <a:pt x="1316832" y="658416"/>
                </a:cubicBezTo>
                <a:cubicBezTo>
                  <a:pt x="1316832" y="1022049"/>
                  <a:pt x="1022049" y="1316832"/>
                  <a:pt x="658416" y="1316832"/>
                </a:cubicBezTo>
                <a:cubicBezTo>
                  <a:pt x="294783" y="1316832"/>
                  <a:pt x="0" y="1022049"/>
                  <a:pt x="0" y="658416"/>
                </a:cubicBezTo>
                <a:cubicBezTo>
                  <a:pt x="0" y="294783"/>
                  <a:pt x="294783" y="0"/>
                  <a:pt x="658416" y="0"/>
                </a:cubicBezTo>
                <a:close/>
              </a:path>
            </a:pathLst>
          </a:custGeom>
        </p:spPr>
      </p:pic>
      <p:pic>
        <p:nvPicPr>
          <p:cNvPr id="65" name="Picture 64">
            <a:extLst>
              <a:ext uri="{FF2B5EF4-FFF2-40B4-BE49-F238E27FC236}">
                <a16:creationId xmlns:a16="http://schemas.microsoft.com/office/drawing/2014/main" id="{3A2F49C5-F524-E32D-78A7-7FACB770A92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049" t="23237" r="24564" b="12076"/>
          <a:stretch/>
        </p:blipFill>
        <p:spPr>
          <a:xfrm>
            <a:off x="3662614" y="3795364"/>
            <a:ext cx="1316832" cy="1316832"/>
          </a:xfrm>
          <a:custGeom>
            <a:avLst/>
            <a:gdLst>
              <a:gd name="connsiteX0" fmla="*/ 658416 w 1316832"/>
              <a:gd name="connsiteY0" fmla="*/ 0 h 1316832"/>
              <a:gd name="connsiteX1" fmla="*/ 1316832 w 1316832"/>
              <a:gd name="connsiteY1" fmla="*/ 658416 h 1316832"/>
              <a:gd name="connsiteX2" fmla="*/ 658416 w 1316832"/>
              <a:gd name="connsiteY2" fmla="*/ 1316832 h 1316832"/>
              <a:gd name="connsiteX3" fmla="*/ 0 w 1316832"/>
              <a:gd name="connsiteY3" fmla="*/ 658416 h 1316832"/>
              <a:gd name="connsiteX4" fmla="*/ 658416 w 1316832"/>
              <a:gd name="connsiteY4" fmla="*/ 0 h 1316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6832" h="1316832">
                <a:moveTo>
                  <a:pt x="658416" y="0"/>
                </a:moveTo>
                <a:cubicBezTo>
                  <a:pt x="1022049" y="0"/>
                  <a:pt x="1316832" y="294783"/>
                  <a:pt x="1316832" y="658416"/>
                </a:cubicBezTo>
                <a:cubicBezTo>
                  <a:pt x="1316832" y="1022049"/>
                  <a:pt x="1022049" y="1316832"/>
                  <a:pt x="658416" y="1316832"/>
                </a:cubicBezTo>
                <a:cubicBezTo>
                  <a:pt x="294783" y="1316832"/>
                  <a:pt x="0" y="1022049"/>
                  <a:pt x="0" y="658416"/>
                </a:cubicBezTo>
                <a:cubicBezTo>
                  <a:pt x="0" y="294783"/>
                  <a:pt x="294783" y="0"/>
                  <a:pt x="658416" y="0"/>
                </a:cubicBezTo>
                <a:close/>
              </a:path>
            </a:pathLst>
          </a:custGeom>
        </p:spPr>
      </p:pic>
      <p:pic>
        <p:nvPicPr>
          <p:cNvPr id="66" name="Picture 65">
            <a:extLst>
              <a:ext uri="{FF2B5EF4-FFF2-40B4-BE49-F238E27FC236}">
                <a16:creationId xmlns:a16="http://schemas.microsoft.com/office/drawing/2014/main" id="{54F96D25-6B37-260E-ABB9-DE6B1F9F328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72" t="11600" r="17684" b="5448"/>
          <a:stretch>
            <a:fillRect/>
          </a:stretch>
        </p:blipFill>
        <p:spPr>
          <a:xfrm>
            <a:off x="3662614" y="1745805"/>
            <a:ext cx="1316832" cy="1316832"/>
          </a:xfrm>
          <a:custGeom>
            <a:avLst/>
            <a:gdLst>
              <a:gd name="connsiteX0" fmla="*/ 658416 w 1316832"/>
              <a:gd name="connsiteY0" fmla="*/ 0 h 1316832"/>
              <a:gd name="connsiteX1" fmla="*/ 1316832 w 1316832"/>
              <a:gd name="connsiteY1" fmla="*/ 658416 h 1316832"/>
              <a:gd name="connsiteX2" fmla="*/ 658416 w 1316832"/>
              <a:gd name="connsiteY2" fmla="*/ 1316832 h 1316832"/>
              <a:gd name="connsiteX3" fmla="*/ 0 w 1316832"/>
              <a:gd name="connsiteY3" fmla="*/ 658416 h 1316832"/>
              <a:gd name="connsiteX4" fmla="*/ 658416 w 1316832"/>
              <a:gd name="connsiteY4" fmla="*/ 0 h 1316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6832" h="1316832">
                <a:moveTo>
                  <a:pt x="658416" y="0"/>
                </a:moveTo>
                <a:cubicBezTo>
                  <a:pt x="1022049" y="0"/>
                  <a:pt x="1316832" y="294783"/>
                  <a:pt x="1316832" y="658416"/>
                </a:cubicBezTo>
                <a:cubicBezTo>
                  <a:pt x="1316832" y="1022049"/>
                  <a:pt x="1022049" y="1316832"/>
                  <a:pt x="658416" y="1316832"/>
                </a:cubicBezTo>
                <a:cubicBezTo>
                  <a:pt x="294783" y="1316832"/>
                  <a:pt x="0" y="1022049"/>
                  <a:pt x="0" y="658416"/>
                </a:cubicBezTo>
                <a:cubicBezTo>
                  <a:pt x="0" y="294783"/>
                  <a:pt x="294783" y="0"/>
                  <a:pt x="658416" y="0"/>
                </a:cubicBezTo>
                <a:close/>
              </a:path>
            </a:pathLst>
          </a:custGeom>
        </p:spPr>
      </p:pic>
      <p:pic>
        <p:nvPicPr>
          <p:cNvPr id="67" name="Picture 66">
            <a:extLst>
              <a:ext uri="{FF2B5EF4-FFF2-40B4-BE49-F238E27FC236}">
                <a16:creationId xmlns:a16="http://schemas.microsoft.com/office/drawing/2014/main" id="{6E2C299E-EE2A-81F2-DF89-6CD9FF6DA56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87" t="46083" r="15624" b="11191"/>
          <a:stretch/>
        </p:blipFill>
        <p:spPr>
          <a:xfrm>
            <a:off x="5437585" y="721025"/>
            <a:ext cx="1316832" cy="1316832"/>
          </a:xfrm>
          <a:custGeom>
            <a:avLst/>
            <a:gdLst>
              <a:gd name="connsiteX0" fmla="*/ 658416 w 1316832"/>
              <a:gd name="connsiteY0" fmla="*/ 0 h 1316832"/>
              <a:gd name="connsiteX1" fmla="*/ 1316832 w 1316832"/>
              <a:gd name="connsiteY1" fmla="*/ 658416 h 1316832"/>
              <a:gd name="connsiteX2" fmla="*/ 658416 w 1316832"/>
              <a:gd name="connsiteY2" fmla="*/ 1316832 h 1316832"/>
              <a:gd name="connsiteX3" fmla="*/ 0 w 1316832"/>
              <a:gd name="connsiteY3" fmla="*/ 658416 h 1316832"/>
              <a:gd name="connsiteX4" fmla="*/ 658416 w 1316832"/>
              <a:gd name="connsiteY4" fmla="*/ 0 h 1316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6832" h="1316832">
                <a:moveTo>
                  <a:pt x="658416" y="0"/>
                </a:moveTo>
                <a:cubicBezTo>
                  <a:pt x="1022049" y="0"/>
                  <a:pt x="1316832" y="294783"/>
                  <a:pt x="1316832" y="658416"/>
                </a:cubicBezTo>
                <a:cubicBezTo>
                  <a:pt x="1316832" y="1022049"/>
                  <a:pt x="1022049" y="1316832"/>
                  <a:pt x="658416" y="1316832"/>
                </a:cubicBezTo>
                <a:cubicBezTo>
                  <a:pt x="294783" y="1316832"/>
                  <a:pt x="0" y="1022049"/>
                  <a:pt x="0" y="658416"/>
                </a:cubicBezTo>
                <a:cubicBezTo>
                  <a:pt x="0" y="294783"/>
                  <a:pt x="294783" y="0"/>
                  <a:pt x="658416" y="0"/>
                </a:cubicBezTo>
                <a:close/>
              </a:path>
            </a:pathLst>
          </a:custGeom>
        </p:spPr>
      </p:pic>
      <p:sp>
        <p:nvSpPr>
          <p:cNvPr id="68" name="TextBox 67">
            <a:extLst>
              <a:ext uri="{FF2B5EF4-FFF2-40B4-BE49-F238E27FC236}">
                <a16:creationId xmlns:a16="http://schemas.microsoft.com/office/drawing/2014/main" id="{CA5A3EC9-4783-A647-CC74-8081A32B1BE1}"/>
              </a:ext>
            </a:extLst>
          </p:cNvPr>
          <p:cNvSpPr txBox="1"/>
          <p:nvPr/>
        </p:nvSpPr>
        <p:spPr>
          <a:xfrm>
            <a:off x="5264683" y="3105835"/>
            <a:ext cx="16626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Montserrat" panose="00000500000000000000" pitchFamily="2" charset="0"/>
              </a:rPr>
              <a:t>DAILY</a:t>
            </a:r>
            <a:endParaRPr lang="LID4096" sz="3600" b="1" dirty="0"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180642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EC1B7"/>
            </a:gs>
            <a:gs pos="50000">
              <a:srgbClr val="F3C003"/>
            </a:gs>
            <a:gs pos="100000">
              <a:srgbClr val="AEBBD2"/>
            </a:gs>
          </a:gsLst>
          <a:lin ang="16200000" scaled="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1DE9D31-C0D9-1E18-F209-57846AE0EF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41310F6F-CCC6-EC34-F26D-DDBB3E35E8C8}"/>
              </a:ext>
            </a:extLst>
          </p:cNvPr>
          <p:cNvSpPr/>
          <p:nvPr/>
        </p:nvSpPr>
        <p:spPr>
          <a:xfrm>
            <a:off x="-357519" y="2277532"/>
            <a:ext cx="2302936" cy="2302936"/>
          </a:xfrm>
          <a:custGeom>
            <a:avLst/>
            <a:gdLst>
              <a:gd name="connsiteX0" fmla="*/ 0 w 1881187"/>
              <a:gd name="connsiteY0" fmla="*/ 940594 h 1881187"/>
              <a:gd name="connsiteX1" fmla="*/ 940594 w 1881187"/>
              <a:gd name="connsiteY1" fmla="*/ 0 h 1881187"/>
              <a:gd name="connsiteX2" fmla="*/ 1881188 w 1881187"/>
              <a:gd name="connsiteY2" fmla="*/ 940594 h 1881187"/>
              <a:gd name="connsiteX3" fmla="*/ 940594 w 1881187"/>
              <a:gd name="connsiteY3" fmla="*/ 1881188 h 1881187"/>
              <a:gd name="connsiteX4" fmla="*/ 0 w 1881187"/>
              <a:gd name="connsiteY4" fmla="*/ 940594 h 1881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81187" h="1881187">
                <a:moveTo>
                  <a:pt x="0" y="940594"/>
                </a:moveTo>
                <a:cubicBezTo>
                  <a:pt x="0" y="421118"/>
                  <a:pt x="421118" y="0"/>
                  <a:pt x="940594" y="0"/>
                </a:cubicBezTo>
                <a:cubicBezTo>
                  <a:pt x="1460070" y="0"/>
                  <a:pt x="1881188" y="421118"/>
                  <a:pt x="1881188" y="940594"/>
                </a:cubicBezTo>
                <a:cubicBezTo>
                  <a:pt x="1881188" y="1460070"/>
                  <a:pt x="1460070" y="1881188"/>
                  <a:pt x="940594" y="1881188"/>
                </a:cubicBezTo>
                <a:cubicBezTo>
                  <a:pt x="421118" y="1881188"/>
                  <a:pt x="0" y="1460070"/>
                  <a:pt x="0" y="940594"/>
                </a:cubicBezTo>
                <a:close/>
              </a:path>
            </a:pathLst>
          </a:cu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28833" tIns="328833" rIns="328833" bIns="328833" numCol="1" spcCol="1270" anchor="ctr" anchorCtr="0">
            <a:noAutofit/>
          </a:bodyPr>
          <a:lstStyle/>
          <a:p>
            <a:pPr marL="0" lvl="0" indent="0" algn="ctr" defTabSz="1866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LID4096" sz="4200" kern="1200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EDEE7B5A-3E31-831F-154A-FFE63D7C4C0D}"/>
              </a:ext>
            </a:extLst>
          </p:cNvPr>
          <p:cNvSpPr/>
          <p:nvPr/>
        </p:nvSpPr>
        <p:spPr>
          <a:xfrm>
            <a:off x="-79661" y="2555390"/>
            <a:ext cx="1747220" cy="1747220"/>
          </a:xfrm>
          <a:custGeom>
            <a:avLst/>
            <a:gdLst>
              <a:gd name="connsiteX0" fmla="*/ 0 w 1881187"/>
              <a:gd name="connsiteY0" fmla="*/ 940594 h 1881187"/>
              <a:gd name="connsiteX1" fmla="*/ 940594 w 1881187"/>
              <a:gd name="connsiteY1" fmla="*/ 0 h 1881187"/>
              <a:gd name="connsiteX2" fmla="*/ 1881188 w 1881187"/>
              <a:gd name="connsiteY2" fmla="*/ 940594 h 1881187"/>
              <a:gd name="connsiteX3" fmla="*/ 940594 w 1881187"/>
              <a:gd name="connsiteY3" fmla="*/ 1881188 h 1881187"/>
              <a:gd name="connsiteX4" fmla="*/ 0 w 1881187"/>
              <a:gd name="connsiteY4" fmla="*/ 940594 h 1881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81187" h="1881187">
                <a:moveTo>
                  <a:pt x="0" y="940594"/>
                </a:moveTo>
                <a:cubicBezTo>
                  <a:pt x="0" y="421118"/>
                  <a:pt x="421118" y="0"/>
                  <a:pt x="940594" y="0"/>
                </a:cubicBezTo>
                <a:cubicBezTo>
                  <a:pt x="1460070" y="0"/>
                  <a:pt x="1881188" y="421118"/>
                  <a:pt x="1881188" y="940594"/>
                </a:cubicBezTo>
                <a:cubicBezTo>
                  <a:pt x="1881188" y="1460070"/>
                  <a:pt x="1460070" y="1881188"/>
                  <a:pt x="940594" y="1881188"/>
                </a:cubicBezTo>
                <a:cubicBezTo>
                  <a:pt x="421118" y="1881188"/>
                  <a:pt x="0" y="1460070"/>
                  <a:pt x="0" y="940594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28833" tIns="328833" rIns="328833" bIns="328833" numCol="1" spcCol="1270" anchor="ctr" anchorCtr="0">
            <a:noAutofit/>
          </a:bodyPr>
          <a:lstStyle/>
          <a:p>
            <a:pPr marL="0" lvl="0" indent="0" algn="ctr" defTabSz="1866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LID4096" sz="4200" kern="1200" dirty="0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0E56119A-8D35-1E48-D774-872B050C9DB2}"/>
              </a:ext>
            </a:extLst>
          </p:cNvPr>
          <p:cNvSpPr/>
          <p:nvPr/>
        </p:nvSpPr>
        <p:spPr>
          <a:xfrm>
            <a:off x="-517229" y="2117822"/>
            <a:ext cx="2622356" cy="2622356"/>
          </a:xfrm>
          <a:prstGeom prst="ellipse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9E9362EB-C93E-06FD-46D4-D52ADE19D904}"/>
              </a:ext>
            </a:extLst>
          </p:cNvPr>
          <p:cNvSpPr/>
          <p:nvPr/>
        </p:nvSpPr>
        <p:spPr>
          <a:xfrm>
            <a:off x="-873985" y="1761066"/>
            <a:ext cx="3335868" cy="3335868"/>
          </a:xfrm>
          <a:prstGeom prst="ellipse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69920A96-2B9A-9499-4CD0-7C991E5369C7}"/>
              </a:ext>
            </a:extLst>
          </p:cNvPr>
          <p:cNvSpPr/>
          <p:nvPr/>
        </p:nvSpPr>
        <p:spPr>
          <a:xfrm>
            <a:off x="-1303016" y="1332035"/>
            <a:ext cx="4193930" cy="4193930"/>
          </a:xfrm>
          <a:prstGeom prst="ellipse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8C7A40DF-4A54-9662-F4C5-EEBD6A65EC98}"/>
              </a:ext>
            </a:extLst>
          </p:cNvPr>
          <p:cNvSpPr/>
          <p:nvPr/>
        </p:nvSpPr>
        <p:spPr>
          <a:xfrm>
            <a:off x="-371016" y="1514773"/>
            <a:ext cx="192096" cy="192096"/>
          </a:xfrm>
          <a:prstGeom prst="ellipse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dirty="0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18A4583B-1EE7-29A4-C916-06781B8D7AF2}"/>
              </a:ext>
            </a:extLst>
          </p:cNvPr>
          <p:cNvSpPr/>
          <p:nvPr/>
        </p:nvSpPr>
        <p:spPr>
          <a:xfrm>
            <a:off x="1771858" y="1514773"/>
            <a:ext cx="192096" cy="192096"/>
          </a:xfrm>
          <a:prstGeom prst="ellipse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dirty="0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436ED149-0CAE-8912-0131-5DA4B6D900B3}"/>
              </a:ext>
            </a:extLst>
          </p:cNvPr>
          <p:cNvSpPr/>
          <p:nvPr/>
        </p:nvSpPr>
        <p:spPr>
          <a:xfrm>
            <a:off x="-371016" y="5140948"/>
            <a:ext cx="192096" cy="192096"/>
          </a:xfrm>
          <a:prstGeom prst="ellipse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dirty="0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706F6B5F-F029-C138-9147-00688C7B7A1E}"/>
              </a:ext>
            </a:extLst>
          </p:cNvPr>
          <p:cNvSpPr/>
          <p:nvPr/>
        </p:nvSpPr>
        <p:spPr>
          <a:xfrm>
            <a:off x="1771858" y="5140948"/>
            <a:ext cx="192096" cy="192096"/>
          </a:xfrm>
          <a:prstGeom prst="ellipse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dirty="0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66CB0DFC-AA32-5EB1-262C-F00D7FDF14E1}"/>
              </a:ext>
            </a:extLst>
          </p:cNvPr>
          <p:cNvSpPr/>
          <p:nvPr/>
        </p:nvSpPr>
        <p:spPr>
          <a:xfrm>
            <a:off x="2801786" y="3332952"/>
            <a:ext cx="192096" cy="192096"/>
          </a:xfrm>
          <a:prstGeom prst="ellipse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dirty="0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FB580A5B-7C50-BAFB-5653-FF24584B1653}"/>
              </a:ext>
            </a:extLst>
          </p:cNvPr>
          <p:cNvSpPr/>
          <p:nvPr/>
        </p:nvSpPr>
        <p:spPr>
          <a:xfrm>
            <a:off x="-1407994" y="3332952"/>
            <a:ext cx="192096" cy="192096"/>
          </a:xfrm>
          <a:prstGeom prst="ellipse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dirty="0"/>
          </a:p>
        </p:txBody>
      </p:sp>
      <p:pic>
        <p:nvPicPr>
          <p:cNvPr id="62" name="Picture 61">
            <a:extLst>
              <a:ext uri="{FF2B5EF4-FFF2-40B4-BE49-F238E27FC236}">
                <a16:creationId xmlns:a16="http://schemas.microsoft.com/office/drawing/2014/main" id="{DFE39C62-C632-E5F0-A48C-712A61FB55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96" t="4236" r="20919" b="4236"/>
          <a:stretch/>
        </p:blipFill>
        <p:spPr>
          <a:xfrm>
            <a:off x="1818065" y="1363672"/>
            <a:ext cx="1773524" cy="1773524"/>
          </a:xfrm>
          <a:custGeom>
            <a:avLst/>
            <a:gdLst>
              <a:gd name="connsiteX0" fmla="*/ 658416 w 1316832"/>
              <a:gd name="connsiteY0" fmla="*/ 0 h 1316832"/>
              <a:gd name="connsiteX1" fmla="*/ 1316832 w 1316832"/>
              <a:gd name="connsiteY1" fmla="*/ 658416 h 1316832"/>
              <a:gd name="connsiteX2" fmla="*/ 658416 w 1316832"/>
              <a:gd name="connsiteY2" fmla="*/ 1316832 h 1316832"/>
              <a:gd name="connsiteX3" fmla="*/ 0 w 1316832"/>
              <a:gd name="connsiteY3" fmla="*/ 658416 h 1316832"/>
              <a:gd name="connsiteX4" fmla="*/ 658416 w 1316832"/>
              <a:gd name="connsiteY4" fmla="*/ 0 h 1316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6832" h="1316832">
                <a:moveTo>
                  <a:pt x="658416" y="0"/>
                </a:moveTo>
                <a:cubicBezTo>
                  <a:pt x="1022049" y="0"/>
                  <a:pt x="1316832" y="294783"/>
                  <a:pt x="1316832" y="658416"/>
                </a:cubicBezTo>
                <a:cubicBezTo>
                  <a:pt x="1316832" y="1022049"/>
                  <a:pt x="1022049" y="1316832"/>
                  <a:pt x="658416" y="1316832"/>
                </a:cubicBezTo>
                <a:cubicBezTo>
                  <a:pt x="294783" y="1316832"/>
                  <a:pt x="0" y="1022049"/>
                  <a:pt x="0" y="658416"/>
                </a:cubicBezTo>
                <a:cubicBezTo>
                  <a:pt x="0" y="294783"/>
                  <a:pt x="294783" y="0"/>
                  <a:pt x="658416" y="0"/>
                </a:cubicBezTo>
                <a:close/>
              </a:path>
            </a:pathLst>
          </a:custGeom>
        </p:spPr>
      </p:pic>
      <p:pic>
        <p:nvPicPr>
          <p:cNvPr id="63" name="Picture 62">
            <a:extLst>
              <a:ext uri="{FF2B5EF4-FFF2-40B4-BE49-F238E27FC236}">
                <a16:creationId xmlns:a16="http://schemas.microsoft.com/office/drawing/2014/main" id="{6B384C05-3AF4-9A4C-363A-97DC9D79AD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94" t="9492" r="18104" b="7374"/>
          <a:stretch/>
        </p:blipFill>
        <p:spPr>
          <a:xfrm>
            <a:off x="1910504" y="3795364"/>
            <a:ext cx="1316832" cy="1316832"/>
          </a:xfrm>
          <a:custGeom>
            <a:avLst/>
            <a:gdLst>
              <a:gd name="connsiteX0" fmla="*/ 658416 w 1316832"/>
              <a:gd name="connsiteY0" fmla="*/ 0 h 1316832"/>
              <a:gd name="connsiteX1" fmla="*/ 1316832 w 1316832"/>
              <a:gd name="connsiteY1" fmla="*/ 658416 h 1316832"/>
              <a:gd name="connsiteX2" fmla="*/ 658416 w 1316832"/>
              <a:gd name="connsiteY2" fmla="*/ 1316832 h 1316832"/>
              <a:gd name="connsiteX3" fmla="*/ 0 w 1316832"/>
              <a:gd name="connsiteY3" fmla="*/ 658416 h 1316832"/>
              <a:gd name="connsiteX4" fmla="*/ 658416 w 1316832"/>
              <a:gd name="connsiteY4" fmla="*/ 0 h 1316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6832" h="1316832">
                <a:moveTo>
                  <a:pt x="658416" y="0"/>
                </a:moveTo>
                <a:cubicBezTo>
                  <a:pt x="1022049" y="0"/>
                  <a:pt x="1316832" y="294783"/>
                  <a:pt x="1316832" y="658416"/>
                </a:cubicBezTo>
                <a:cubicBezTo>
                  <a:pt x="1316832" y="1022049"/>
                  <a:pt x="1022049" y="1316832"/>
                  <a:pt x="658416" y="1316832"/>
                </a:cubicBezTo>
                <a:cubicBezTo>
                  <a:pt x="294783" y="1316832"/>
                  <a:pt x="0" y="1022049"/>
                  <a:pt x="0" y="658416"/>
                </a:cubicBezTo>
                <a:cubicBezTo>
                  <a:pt x="0" y="294783"/>
                  <a:pt x="294783" y="0"/>
                  <a:pt x="658416" y="0"/>
                </a:cubicBezTo>
                <a:close/>
              </a:path>
            </a:pathLst>
          </a:custGeom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id="{A9D2376E-33BF-2DA5-0426-28408F1180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85" t="5474" r="22441" b="2880"/>
          <a:stretch>
            <a:fillRect/>
          </a:stretch>
        </p:blipFill>
        <p:spPr>
          <a:xfrm>
            <a:off x="135534" y="4820144"/>
            <a:ext cx="1316832" cy="1316832"/>
          </a:xfrm>
          <a:custGeom>
            <a:avLst/>
            <a:gdLst>
              <a:gd name="connsiteX0" fmla="*/ 658416 w 1316832"/>
              <a:gd name="connsiteY0" fmla="*/ 0 h 1316832"/>
              <a:gd name="connsiteX1" fmla="*/ 1316832 w 1316832"/>
              <a:gd name="connsiteY1" fmla="*/ 658416 h 1316832"/>
              <a:gd name="connsiteX2" fmla="*/ 658416 w 1316832"/>
              <a:gd name="connsiteY2" fmla="*/ 1316832 h 1316832"/>
              <a:gd name="connsiteX3" fmla="*/ 0 w 1316832"/>
              <a:gd name="connsiteY3" fmla="*/ 658416 h 1316832"/>
              <a:gd name="connsiteX4" fmla="*/ 658416 w 1316832"/>
              <a:gd name="connsiteY4" fmla="*/ 0 h 1316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6832" h="1316832">
                <a:moveTo>
                  <a:pt x="658416" y="0"/>
                </a:moveTo>
                <a:cubicBezTo>
                  <a:pt x="1022049" y="0"/>
                  <a:pt x="1316832" y="294783"/>
                  <a:pt x="1316832" y="658416"/>
                </a:cubicBezTo>
                <a:cubicBezTo>
                  <a:pt x="1316832" y="1022049"/>
                  <a:pt x="1022049" y="1316832"/>
                  <a:pt x="658416" y="1316832"/>
                </a:cubicBezTo>
                <a:cubicBezTo>
                  <a:pt x="294783" y="1316832"/>
                  <a:pt x="0" y="1022049"/>
                  <a:pt x="0" y="658416"/>
                </a:cubicBezTo>
                <a:cubicBezTo>
                  <a:pt x="0" y="294783"/>
                  <a:pt x="294783" y="0"/>
                  <a:pt x="658416" y="0"/>
                </a:cubicBezTo>
                <a:close/>
              </a:path>
            </a:pathLst>
          </a:custGeom>
        </p:spPr>
      </p:pic>
      <p:pic>
        <p:nvPicPr>
          <p:cNvPr id="65" name="Picture 64">
            <a:extLst>
              <a:ext uri="{FF2B5EF4-FFF2-40B4-BE49-F238E27FC236}">
                <a16:creationId xmlns:a16="http://schemas.microsoft.com/office/drawing/2014/main" id="{BB2884D1-D911-EFF3-A55D-B48045222B0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049" t="23237" r="24564" b="12076"/>
          <a:stretch/>
        </p:blipFill>
        <p:spPr>
          <a:xfrm>
            <a:off x="-1639437" y="3795364"/>
            <a:ext cx="1316832" cy="1316832"/>
          </a:xfrm>
          <a:custGeom>
            <a:avLst/>
            <a:gdLst>
              <a:gd name="connsiteX0" fmla="*/ 658416 w 1316832"/>
              <a:gd name="connsiteY0" fmla="*/ 0 h 1316832"/>
              <a:gd name="connsiteX1" fmla="*/ 1316832 w 1316832"/>
              <a:gd name="connsiteY1" fmla="*/ 658416 h 1316832"/>
              <a:gd name="connsiteX2" fmla="*/ 658416 w 1316832"/>
              <a:gd name="connsiteY2" fmla="*/ 1316832 h 1316832"/>
              <a:gd name="connsiteX3" fmla="*/ 0 w 1316832"/>
              <a:gd name="connsiteY3" fmla="*/ 658416 h 1316832"/>
              <a:gd name="connsiteX4" fmla="*/ 658416 w 1316832"/>
              <a:gd name="connsiteY4" fmla="*/ 0 h 1316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6832" h="1316832">
                <a:moveTo>
                  <a:pt x="658416" y="0"/>
                </a:moveTo>
                <a:cubicBezTo>
                  <a:pt x="1022049" y="0"/>
                  <a:pt x="1316832" y="294783"/>
                  <a:pt x="1316832" y="658416"/>
                </a:cubicBezTo>
                <a:cubicBezTo>
                  <a:pt x="1316832" y="1022049"/>
                  <a:pt x="1022049" y="1316832"/>
                  <a:pt x="658416" y="1316832"/>
                </a:cubicBezTo>
                <a:cubicBezTo>
                  <a:pt x="294783" y="1316832"/>
                  <a:pt x="0" y="1022049"/>
                  <a:pt x="0" y="658416"/>
                </a:cubicBezTo>
                <a:cubicBezTo>
                  <a:pt x="0" y="294783"/>
                  <a:pt x="294783" y="0"/>
                  <a:pt x="658416" y="0"/>
                </a:cubicBezTo>
                <a:close/>
              </a:path>
            </a:pathLst>
          </a:custGeom>
        </p:spPr>
      </p:pic>
      <p:pic>
        <p:nvPicPr>
          <p:cNvPr id="66" name="Picture 65">
            <a:extLst>
              <a:ext uri="{FF2B5EF4-FFF2-40B4-BE49-F238E27FC236}">
                <a16:creationId xmlns:a16="http://schemas.microsoft.com/office/drawing/2014/main" id="{44086977-279C-7352-9CAC-894A52921AC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72" t="11600" r="17684" b="5448"/>
          <a:stretch>
            <a:fillRect/>
          </a:stretch>
        </p:blipFill>
        <p:spPr>
          <a:xfrm>
            <a:off x="-1639437" y="1745805"/>
            <a:ext cx="1316832" cy="1316832"/>
          </a:xfrm>
          <a:custGeom>
            <a:avLst/>
            <a:gdLst>
              <a:gd name="connsiteX0" fmla="*/ 658416 w 1316832"/>
              <a:gd name="connsiteY0" fmla="*/ 0 h 1316832"/>
              <a:gd name="connsiteX1" fmla="*/ 1316832 w 1316832"/>
              <a:gd name="connsiteY1" fmla="*/ 658416 h 1316832"/>
              <a:gd name="connsiteX2" fmla="*/ 658416 w 1316832"/>
              <a:gd name="connsiteY2" fmla="*/ 1316832 h 1316832"/>
              <a:gd name="connsiteX3" fmla="*/ 0 w 1316832"/>
              <a:gd name="connsiteY3" fmla="*/ 658416 h 1316832"/>
              <a:gd name="connsiteX4" fmla="*/ 658416 w 1316832"/>
              <a:gd name="connsiteY4" fmla="*/ 0 h 1316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6832" h="1316832">
                <a:moveTo>
                  <a:pt x="658416" y="0"/>
                </a:moveTo>
                <a:cubicBezTo>
                  <a:pt x="1022049" y="0"/>
                  <a:pt x="1316832" y="294783"/>
                  <a:pt x="1316832" y="658416"/>
                </a:cubicBezTo>
                <a:cubicBezTo>
                  <a:pt x="1316832" y="1022049"/>
                  <a:pt x="1022049" y="1316832"/>
                  <a:pt x="658416" y="1316832"/>
                </a:cubicBezTo>
                <a:cubicBezTo>
                  <a:pt x="294783" y="1316832"/>
                  <a:pt x="0" y="1022049"/>
                  <a:pt x="0" y="658416"/>
                </a:cubicBezTo>
                <a:cubicBezTo>
                  <a:pt x="0" y="294783"/>
                  <a:pt x="294783" y="0"/>
                  <a:pt x="658416" y="0"/>
                </a:cubicBezTo>
                <a:close/>
              </a:path>
            </a:pathLst>
          </a:custGeom>
        </p:spPr>
      </p:pic>
      <p:pic>
        <p:nvPicPr>
          <p:cNvPr id="67" name="Picture 66">
            <a:extLst>
              <a:ext uri="{FF2B5EF4-FFF2-40B4-BE49-F238E27FC236}">
                <a16:creationId xmlns:a16="http://schemas.microsoft.com/office/drawing/2014/main" id="{0F05D239-0575-C21F-763E-D9899A5DAC9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87" t="46083" r="15624" b="11191"/>
          <a:stretch/>
        </p:blipFill>
        <p:spPr>
          <a:xfrm>
            <a:off x="135534" y="721025"/>
            <a:ext cx="1316832" cy="1316832"/>
          </a:xfrm>
          <a:custGeom>
            <a:avLst/>
            <a:gdLst>
              <a:gd name="connsiteX0" fmla="*/ 658416 w 1316832"/>
              <a:gd name="connsiteY0" fmla="*/ 0 h 1316832"/>
              <a:gd name="connsiteX1" fmla="*/ 1316832 w 1316832"/>
              <a:gd name="connsiteY1" fmla="*/ 658416 h 1316832"/>
              <a:gd name="connsiteX2" fmla="*/ 658416 w 1316832"/>
              <a:gd name="connsiteY2" fmla="*/ 1316832 h 1316832"/>
              <a:gd name="connsiteX3" fmla="*/ 0 w 1316832"/>
              <a:gd name="connsiteY3" fmla="*/ 658416 h 1316832"/>
              <a:gd name="connsiteX4" fmla="*/ 658416 w 1316832"/>
              <a:gd name="connsiteY4" fmla="*/ 0 h 1316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6832" h="1316832">
                <a:moveTo>
                  <a:pt x="658416" y="0"/>
                </a:moveTo>
                <a:cubicBezTo>
                  <a:pt x="1022049" y="0"/>
                  <a:pt x="1316832" y="294783"/>
                  <a:pt x="1316832" y="658416"/>
                </a:cubicBezTo>
                <a:cubicBezTo>
                  <a:pt x="1316832" y="1022049"/>
                  <a:pt x="1022049" y="1316832"/>
                  <a:pt x="658416" y="1316832"/>
                </a:cubicBezTo>
                <a:cubicBezTo>
                  <a:pt x="294783" y="1316832"/>
                  <a:pt x="0" y="1022049"/>
                  <a:pt x="0" y="658416"/>
                </a:cubicBezTo>
                <a:cubicBezTo>
                  <a:pt x="0" y="294783"/>
                  <a:pt x="294783" y="0"/>
                  <a:pt x="658416" y="0"/>
                </a:cubicBezTo>
                <a:close/>
              </a:path>
            </a:pathLst>
          </a:custGeom>
        </p:spPr>
      </p:pic>
      <p:sp>
        <p:nvSpPr>
          <p:cNvPr id="68" name="TextBox 67">
            <a:extLst>
              <a:ext uri="{FF2B5EF4-FFF2-40B4-BE49-F238E27FC236}">
                <a16:creationId xmlns:a16="http://schemas.microsoft.com/office/drawing/2014/main" id="{457ECF6F-BB1F-08CA-1036-22BE02E7D04E}"/>
              </a:ext>
            </a:extLst>
          </p:cNvPr>
          <p:cNvSpPr txBox="1"/>
          <p:nvPr/>
        </p:nvSpPr>
        <p:spPr>
          <a:xfrm>
            <a:off x="-37368" y="3105835"/>
            <a:ext cx="16626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Montserrat" panose="00000500000000000000" pitchFamily="2" charset="0"/>
              </a:rPr>
              <a:t>DAILY</a:t>
            </a:r>
            <a:endParaRPr lang="LID4096" sz="3600" b="1" dirty="0">
              <a:latin typeface="Montserrat" panose="00000500000000000000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9BD3237-5A3E-142B-3C23-A48E5FA44404}"/>
              </a:ext>
            </a:extLst>
          </p:cNvPr>
          <p:cNvSpPr txBox="1"/>
          <p:nvPr/>
        </p:nvSpPr>
        <p:spPr>
          <a:xfrm>
            <a:off x="3685474" y="1576192"/>
            <a:ext cx="501611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>
                <a:latin typeface="Montserrat" panose="00000500000000000000" pitchFamily="2" charset="0"/>
              </a:rPr>
              <a:t>START A DAY</a:t>
            </a:r>
            <a:endParaRPr lang="LID4096" sz="5400" b="1" dirty="0">
              <a:latin typeface="Montserrat" panose="000005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1080DD-9062-59CF-A5B2-EF149FF7D305}"/>
              </a:ext>
            </a:extLst>
          </p:cNvPr>
          <p:cNvSpPr txBox="1"/>
          <p:nvPr/>
        </p:nvSpPr>
        <p:spPr>
          <a:xfrm>
            <a:off x="3786996" y="2499522"/>
            <a:ext cx="560321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is simply dummy text of the printing and typesetting industry. Lorem Ipsum has been the industry's standard dummy text ever since the 1500s, when an unknown printer took a galley of type and scrambled it to make a type specimen book</a:t>
            </a:r>
            <a:endParaRPr lang="LID4096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255F1DE9-A469-D02A-AB06-A146A8BC2B7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892348" y="4884356"/>
            <a:ext cx="2407303" cy="2407303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8F5611EE-EC5B-709D-BBD0-3E94FF9C15A6}"/>
              </a:ext>
            </a:extLst>
          </p:cNvPr>
          <p:cNvGrpSpPr/>
          <p:nvPr/>
        </p:nvGrpSpPr>
        <p:grpSpPr>
          <a:xfrm>
            <a:off x="4441315" y="3657030"/>
            <a:ext cx="2201321" cy="1160621"/>
            <a:chOff x="4441315" y="3657030"/>
            <a:chExt cx="2201321" cy="1160621"/>
          </a:xfrm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7CC1E862-BF35-E880-435D-FEBB7D7530A4}"/>
                </a:ext>
              </a:extLst>
            </p:cNvPr>
            <p:cNvSpPr/>
            <p:nvPr/>
          </p:nvSpPr>
          <p:spPr>
            <a:xfrm>
              <a:off x="6322216" y="3979356"/>
              <a:ext cx="320420" cy="172783"/>
            </a:xfrm>
            <a:custGeom>
              <a:avLst/>
              <a:gdLst>
                <a:gd name="connsiteX0" fmla="*/ 0 w 320420"/>
                <a:gd name="connsiteY0" fmla="*/ 0 h 172783"/>
                <a:gd name="connsiteX1" fmla="*/ 155162 w 320420"/>
                <a:gd name="connsiteY1" fmla="*/ 172784 h 172783"/>
                <a:gd name="connsiteX2" fmla="*/ 210598 w 320420"/>
                <a:gd name="connsiteY2" fmla="*/ 172784 h 172783"/>
                <a:gd name="connsiteX3" fmla="*/ 320421 w 320420"/>
                <a:gd name="connsiteY3" fmla="*/ 55340 h 172783"/>
                <a:gd name="connsiteX4" fmla="*/ 207359 w 320420"/>
                <a:gd name="connsiteY4" fmla="*/ 123825 h 172783"/>
                <a:gd name="connsiteX5" fmla="*/ 0 w 320420"/>
                <a:gd name="connsiteY5" fmla="*/ 0 h 172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20420" h="172783">
                  <a:moveTo>
                    <a:pt x="0" y="0"/>
                  </a:moveTo>
                  <a:lnTo>
                    <a:pt x="155162" y="172784"/>
                  </a:lnTo>
                  <a:lnTo>
                    <a:pt x="210598" y="172784"/>
                  </a:lnTo>
                  <a:lnTo>
                    <a:pt x="320421" y="55340"/>
                  </a:lnTo>
                  <a:lnTo>
                    <a:pt x="207359" y="1238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04E5E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1D59B597-B746-DF43-C6E1-2AC47CE3A90E}"/>
                </a:ext>
              </a:extLst>
            </p:cNvPr>
            <p:cNvSpPr/>
            <p:nvPr/>
          </p:nvSpPr>
          <p:spPr>
            <a:xfrm>
              <a:off x="5121304" y="4042506"/>
              <a:ext cx="245173" cy="121062"/>
            </a:xfrm>
            <a:custGeom>
              <a:avLst/>
              <a:gdLst>
                <a:gd name="connsiteX0" fmla="*/ 0 w 245173"/>
                <a:gd name="connsiteY0" fmla="*/ 34766 h 121062"/>
                <a:gd name="connsiteX1" fmla="*/ 74771 w 245173"/>
                <a:gd name="connsiteY1" fmla="*/ 121063 h 121062"/>
                <a:gd name="connsiteX2" fmla="*/ 109442 w 245173"/>
                <a:gd name="connsiteY2" fmla="*/ 121063 h 121062"/>
                <a:gd name="connsiteX3" fmla="*/ 245173 w 245173"/>
                <a:gd name="connsiteY3" fmla="*/ 0 h 121062"/>
                <a:gd name="connsiteX4" fmla="*/ 65818 w 245173"/>
                <a:gd name="connsiteY4" fmla="*/ 87725 h 121062"/>
                <a:gd name="connsiteX5" fmla="*/ 0 w 245173"/>
                <a:gd name="connsiteY5" fmla="*/ 34766 h 121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5173" h="121062">
                  <a:moveTo>
                    <a:pt x="0" y="34766"/>
                  </a:moveTo>
                  <a:lnTo>
                    <a:pt x="74771" y="121063"/>
                  </a:lnTo>
                  <a:lnTo>
                    <a:pt x="109442" y="121063"/>
                  </a:lnTo>
                  <a:lnTo>
                    <a:pt x="245173" y="0"/>
                  </a:lnTo>
                  <a:lnTo>
                    <a:pt x="65818" y="87725"/>
                  </a:lnTo>
                  <a:lnTo>
                    <a:pt x="0" y="34766"/>
                  </a:lnTo>
                  <a:close/>
                </a:path>
              </a:pathLst>
            </a:custGeom>
            <a:solidFill>
              <a:srgbClr val="504E5E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351B5124-8AE9-7E94-5DA6-C767C97732E7}"/>
                </a:ext>
              </a:extLst>
            </p:cNvPr>
            <p:cNvSpPr/>
            <p:nvPr/>
          </p:nvSpPr>
          <p:spPr>
            <a:xfrm>
              <a:off x="6081043" y="3657030"/>
              <a:ext cx="189833" cy="152400"/>
            </a:xfrm>
            <a:custGeom>
              <a:avLst/>
              <a:gdLst>
                <a:gd name="connsiteX0" fmla="*/ 0 w 189833"/>
                <a:gd name="connsiteY0" fmla="*/ 83725 h 152400"/>
                <a:gd name="connsiteX1" fmla="*/ 132112 w 189833"/>
                <a:gd name="connsiteY1" fmla="*/ 152400 h 152400"/>
                <a:gd name="connsiteX2" fmla="*/ 189833 w 189833"/>
                <a:gd name="connsiteY2" fmla="*/ 0 h 152400"/>
                <a:gd name="connsiteX3" fmla="*/ 94964 w 189833"/>
                <a:gd name="connsiteY3" fmla="*/ 119825 h 152400"/>
                <a:gd name="connsiteX4" fmla="*/ 0 w 189833"/>
                <a:gd name="connsiteY4" fmla="*/ 83725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9833" h="152400">
                  <a:moveTo>
                    <a:pt x="0" y="83725"/>
                  </a:moveTo>
                  <a:lnTo>
                    <a:pt x="132112" y="152400"/>
                  </a:lnTo>
                  <a:lnTo>
                    <a:pt x="189833" y="0"/>
                  </a:lnTo>
                  <a:lnTo>
                    <a:pt x="94964" y="119825"/>
                  </a:lnTo>
                  <a:lnTo>
                    <a:pt x="0" y="83725"/>
                  </a:lnTo>
                  <a:close/>
                </a:path>
              </a:pathLst>
            </a:custGeom>
            <a:solidFill>
              <a:srgbClr val="504E5E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FAFC1234-8020-1348-291A-A7563E9C80CE}"/>
                </a:ext>
              </a:extLst>
            </p:cNvPr>
            <p:cNvSpPr/>
            <p:nvPr/>
          </p:nvSpPr>
          <p:spPr>
            <a:xfrm>
              <a:off x="6512145" y="4122802"/>
              <a:ext cx="126206" cy="29336"/>
            </a:xfrm>
            <a:custGeom>
              <a:avLst/>
              <a:gdLst>
                <a:gd name="connsiteX0" fmla="*/ 20669 w 126206"/>
                <a:gd name="connsiteY0" fmla="*/ 29337 h 29336"/>
                <a:gd name="connsiteX1" fmla="*/ 126206 w 126206"/>
                <a:gd name="connsiteY1" fmla="*/ 29337 h 29336"/>
                <a:gd name="connsiteX2" fmla="*/ 126206 w 126206"/>
                <a:gd name="connsiteY2" fmla="*/ 0 h 29336"/>
                <a:gd name="connsiteX3" fmla="*/ 0 w 126206"/>
                <a:gd name="connsiteY3" fmla="*/ 14668 h 29336"/>
                <a:gd name="connsiteX4" fmla="*/ 20669 w 126206"/>
                <a:gd name="connsiteY4" fmla="*/ 29337 h 29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206" h="29336">
                  <a:moveTo>
                    <a:pt x="20669" y="29337"/>
                  </a:moveTo>
                  <a:lnTo>
                    <a:pt x="126206" y="29337"/>
                  </a:lnTo>
                  <a:lnTo>
                    <a:pt x="126206" y="0"/>
                  </a:lnTo>
                  <a:lnTo>
                    <a:pt x="0" y="14668"/>
                  </a:lnTo>
                  <a:lnTo>
                    <a:pt x="20669" y="29337"/>
                  </a:lnTo>
                  <a:close/>
                </a:path>
              </a:pathLst>
            </a:custGeom>
            <a:solidFill>
              <a:srgbClr val="504E5E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C665635E-2E2D-4A3D-8530-9D6E0B069055}"/>
                </a:ext>
              </a:extLst>
            </p:cNvPr>
            <p:cNvSpPr/>
            <p:nvPr/>
          </p:nvSpPr>
          <p:spPr>
            <a:xfrm>
              <a:off x="4760021" y="4644867"/>
              <a:ext cx="320420" cy="172783"/>
            </a:xfrm>
            <a:custGeom>
              <a:avLst/>
              <a:gdLst>
                <a:gd name="connsiteX0" fmla="*/ 320421 w 320420"/>
                <a:gd name="connsiteY0" fmla="*/ 0 h 172783"/>
                <a:gd name="connsiteX1" fmla="*/ 165259 w 320420"/>
                <a:gd name="connsiteY1" fmla="*/ 172784 h 172783"/>
                <a:gd name="connsiteX2" fmla="*/ 109823 w 320420"/>
                <a:gd name="connsiteY2" fmla="*/ 172784 h 172783"/>
                <a:gd name="connsiteX3" fmla="*/ 0 w 320420"/>
                <a:gd name="connsiteY3" fmla="*/ 55435 h 172783"/>
                <a:gd name="connsiteX4" fmla="*/ 121063 w 320420"/>
                <a:gd name="connsiteY4" fmla="*/ 119158 h 172783"/>
                <a:gd name="connsiteX5" fmla="*/ 320421 w 320420"/>
                <a:gd name="connsiteY5" fmla="*/ 0 h 172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20420" h="172783">
                  <a:moveTo>
                    <a:pt x="320421" y="0"/>
                  </a:moveTo>
                  <a:lnTo>
                    <a:pt x="165259" y="172784"/>
                  </a:lnTo>
                  <a:lnTo>
                    <a:pt x="109823" y="172784"/>
                  </a:lnTo>
                  <a:lnTo>
                    <a:pt x="0" y="55435"/>
                  </a:lnTo>
                  <a:lnTo>
                    <a:pt x="121063" y="119158"/>
                  </a:lnTo>
                  <a:lnTo>
                    <a:pt x="320421" y="0"/>
                  </a:lnTo>
                  <a:close/>
                </a:path>
              </a:pathLst>
            </a:custGeom>
            <a:solidFill>
              <a:srgbClr val="504E5E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17704CFE-7A9B-E4E7-DE7B-82C210F46259}"/>
                </a:ext>
              </a:extLst>
            </p:cNvPr>
            <p:cNvSpPr/>
            <p:nvPr/>
          </p:nvSpPr>
          <p:spPr>
            <a:xfrm>
              <a:off x="4764307" y="4788314"/>
              <a:ext cx="126206" cy="29337"/>
            </a:xfrm>
            <a:custGeom>
              <a:avLst/>
              <a:gdLst>
                <a:gd name="connsiteX0" fmla="*/ 105537 w 126206"/>
                <a:gd name="connsiteY0" fmla="*/ 29337 h 29337"/>
                <a:gd name="connsiteX1" fmla="*/ 0 w 126206"/>
                <a:gd name="connsiteY1" fmla="*/ 29337 h 29337"/>
                <a:gd name="connsiteX2" fmla="*/ 0 w 126206"/>
                <a:gd name="connsiteY2" fmla="*/ 0 h 29337"/>
                <a:gd name="connsiteX3" fmla="*/ 126206 w 126206"/>
                <a:gd name="connsiteY3" fmla="*/ 14669 h 29337"/>
                <a:gd name="connsiteX4" fmla="*/ 105537 w 126206"/>
                <a:gd name="connsiteY4" fmla="*/ 29337 h 293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206" h="29337">
                  <a:moveTo>
                    <a:pt x="105537" y="29337"/>
                  </a:moveTo>
                  <a:lnTo>
                    <a:pt x="0" y="29337"/>
                  </a:lnTo>
                  <a:lnTo>
                    <a:pt x="0" y="0"/>
                  </a:lnTo>
                  <a:lnTo>
                    <a:pt x="126206" y="14669"/>
                  </a:lnTo>
                  <a:lnTo>
                    <a:pt x="105537" y="29337"/>
                  </a:lnTo>
                  <a:close/>
                </a:path>
              </a:pathLst>
            </a:custGeom>
            <a:solidFill>
              <a:srgbClr val="504E5E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9B3F69B5-CA86-43AD-7F89-34196EBC571A}"/>
                </a:ext>
              </a:extLst>
            </p:cNvPr>
            <p:cNvSpPr/>
            <p:nvPr/>
          </p:nvSpPr>
          <p:spPr>
            <a:xfrm>
              <a:off x="6194391" y="3799714"/>
              <a:ext cx="47148" cy="33813"/>
            </a:xfrm>
            <a:custGeom>
              <a:avLst/>
              <a:gdLst>
                <a:gd name="connsiteX0" fmla="*/ 0 w 47148"/>
                <a:gd name="connsiteY0" fmla="*/ 0 h 33813"/>
                <a:gd name="connsiteX1" fmla="*/ 21050 w 47148"/>
                <a:gd name="connsiteY1" fmla="*/ 33814 h 33813"/>
                <a:gd name="connsiteX2" fmla="*/ 47149 w 47148"/>
                <a:gd name="connsiteY2" fmla="*/ 16859 h 33813"/>
                <a:gd name="connsiteX3" fmla="*/ 12383 w 47148"/>
                <a:gd name="connsiteY3" fmla="*/ 0 h 33813"/>
                <a:gd name="connsiteX4" fmla="*/ 0 w 47148"/>
                <a:gd name="connsiteY4" fmla="*/ 0 h 33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148" h="33813">
                  <a:moveTo>
                    <a:pt x="0" y="0"/>
                  </a:moveTo>
                  <a:lnTo>
                    <a:pt x="21050" y="33814"/>
                  </a:lnTo>
                  <a:lnTo>
                    <a:pt x="47149" y="16859"/>
                  </a:lnTo>
                  <a:lnTo>
                    <a:pt x="1238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04E5E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7DDA140A-7795-1D66-2126-E6796701B889}"/>
                </a:ext>
              </a:extLst>
            </p:cNvPr>
            <p:cNvSpPr/>
            <p:nvPr/>
          </p:nvSpPr>
          <p:spPr>
            <a:xfrm>
              <a:off x="4441315" y="4065081"/>
              <a:ext cx="211835" cy="170116"/>
            </a:xfrm>
            <a:custGeom>
              <a:avLst/>
              <a:gdLst>
                <a:gd name="connsiteX0" fmla="*/ 211836 w 211835"/>
                <a:gd name="connsiteY0" fmla="*/ 93440 h 170116"/>
                <a:gd name="connsiteX1" fmla="*/ 64389 w 211835"/>
                <a:gd name="connsiteY1" fmla="*/ 170117 h 170116"/>
                <a:gd name="connsiteX2" fmla="*/ 0 w 211835"/>
                <a:gd name="connsiteY2" fmla="*/ 0 h 170116"/>
                <a:gd name="connsiteX3" fmla="*/ 105918 w 211835"/>
                <a:gd name="connsiteY3" fmla="*/ 133731 h 170116"/>
                <a:gd name="connsiteX4" fmla="*/ 211836 w 211835"/>
                <a:gd name="connsiteY4" fmla="*/ 93440 h 170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1835" h="170116">
                  <a:moveTo>
                    <a:pt x="211836" y="93440"/>
                  </a:moveTo>
                  <a:lnTo>
                    <a:pt x="64389" y="170117"/>
                  </a:lnTo>
                  <a:lnTo>
                    <a:pt x="0" y="0"/>
                  </a:lnTo>
                  <a:lnTo>
                    <a:pt x="105918" y="133731"/>
                  </a:lnTo>
                  <a:lnTo>
                    <a:pt x="211836" y="93440"/>
                  </a:lnTo>
                  <a:close/>
                </a:path>
              </a:pathLst>
            </a:custGeom>
            <a:solidFill>
              <a:srgbClr val="504E5E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5C7E829A-A444-7B85-DA30-E816AC11B9FD}"/>
                </a:ext>
              </a:extLst>
            </p:cNvPr>
            <p:cNvSpPr/>
            <p:nvPr/>
          </p:nvSpPr>
          <p:spPr>
            <a:xfrm>
              <a:off x="4474081" y="4224243"/>
              <a:ext cx="52673" cy="37718"/>
            </a:xfrm>
            <a:custGeom>
              <a:avLst/>
              <a:gdLst>
                <a:gd name="connsiteX0" fmla="*/ 52673 w 52673"/>
                <a:gd name="connsiteY0" fmla="*/ 0 h 37718"/>
                <a:gd name="connsiteX1" fmla="*/ 29051 w 52673"/>
                <a:gd name="connsiteY1" fmla="*/ 37719 h 37718"/>
                <a:gd name="connsiteX2" fmla="*/ 0 w 52673"/>
                <a:gd name="connsiteY2" fmla="*/ 18859 h 37718"/>
                <a:gd name="connsiteX3" fmla="*/ 38767 w 52673"/>
                <a:gd name="connsiteY3" fmla="*/ 0 h 37718"/>
                <a:gd name="connsiteX4" fmla="*/ 52673 w 52673"/>
                <a:gd name="connsiteY4" fmla="*/ 0 h 37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673" h="37718">
                  <a:moveTo>
                    <a:pt x="52673" y="0"/>
                  </a:moveTo>
                  <a:lnTo>
                    <a:pt x="29051" y="37719"/>
                  </a:lnTo>
                  <a:lnTo>
                    <a:pt x="0" y="18859"/>
                  </a:lnTo>
                  <a:lnTo>
                    <a:pt x="38767" y="0"/>
                  </a:lnTo>
                  <a:lnTo>
                    <a:pt x="52673" y="0"/>
                  </a:lnTo>
                  <a:close/>
                </a:path>
              </a:pathLst>
            </a:custGeom>
            <a:solidFill>
              <a:srgbClr val="504E5E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E3442C56-BCCF-6080-5E42-51CD837D3416}"/>
                </a:ext>
              </a:extLst>
            </p:cNvPr>
            <p:cNvSpPr/>
            <p:nvPr/>
          </p:nvSpPr>
          <p:spPr>
            <a:xfrm>
              <a:off x="5199314" y="4152139"/>
              <a:ext cx="44577" cy="30956"/>
            </a:xfrm>
            <a:custGeom>
              <a:avLst/>
              <a:gdLst>
                <a:gd name="connsiteX0" fmla="*/ 0 w 44577"/>
                <a:gd name="connsiteY0" fmla="*/ 0 h 30956"/>
                <a:gd name="connsiteX1" fmla="*/ 21241 w 44577"/>
                <a:gd name="connsiteY1" fmla="*/ 30956 h 30956"/>
                <a:gd name="connsiteX2" fmla="*/ 44577 w 44577"/>
                <a:gd name="connsiteY2" fmla="*/ 30956 h 30956"/>
                <a:gd name="connsiteX3" fmla="*/ 31432 w 44577"/>
                <a:gd name="connsiteY3" fmla="*/ 11430 h 30956"/>
                <a:gd name="connsiteX4" fmla="*/ 0 w 44577"/>
                <a:gd name="connsiteY4" fmla="*/ 0 h 30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577" h="30956">
                  <a:moveTo>
                    <a:pt x="0" y="0"/>
                  </a:moveTo>
                  <a:lnTo>
                    <a:pt x="21241" y="30956"/>
                  </a:lnTo>
                  <a:lnTo>
                    <a:pt x="44577" y="30956"/>
                  </a:lnTo>
                  <a:lnTo>
                    <a:pt x="31432" y="114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04E5E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5819A11B-EA88-7F81-229E-A4E7BA2823C4}"/>
                </a:ext>
              </a:extLst>
            </p:cNvPr>
            <p:cNvSpPr/>
            <p:nvPr/>
          </p:nvSpPr>
          <p:spPr>
            <a:xfrm>
              <a:off x="5502495" y="3974117"/>
              <a:ext cx="244601" cy="136683"/>
            </a:xfrm>
            <a:custGeom>
              <a:avLst/>
              <a:gdLst>
                <a:gd name="connsiteX0" fmla="*/ 14192 w 244601"/>
                <a:gd name="connsiteY0" fmla="*/ 28480 h 136683"/>
                <a:gd name="connsiteX1" fmla="*/ 244602 w 244601"/>
                <a:gd name="connsiteY1" fmla="*/ 0 h 136683"/>
                <a:gd name="connsiteX2" fmla="*/ 202216 w 244601"/>
                <a:gd name="connsiteY2" fmla="*/ 28480 h 136683"/>
                <a:gd name="connsiteX3" fmla="*/ 87058 w 244601"/>
                <a:gd name="connsiteY3" fmla="*/ 136684 h 136683"/>
                <a:gd name="connsiteX4" fmla="*/ 63532 w 244601"/>
                <a:gd name="connsiteY4" fmla="*/ 49720 h 136683"/>
                <a:gd name="connsiteX5" fmla="*/ 0 w 244601"/>
                <a:gd name="connsiteY5" fmla="*/ 49720 h 136683"/>
                <a:gd name="connsiteX6" fmla="*/ 14192 w 244601"/>
                <a:gd name="connsiteY6" fmla="*/ 28480 h 136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4601" h="136683">
                  <a:moveTo>
                    <a:pt x="14192" y="28480"/>
                  </a:moveTo>
                  <a:lnTo>
                    <a:pt x="244602" y="0"/>
                  </a:lnTo>
                  <a:lnTo>
                    <a:pt x="202216" y="28480"/>
                  </a:lnTo>
                  <a:lnTo>
                    <a:pt x="87058" y="136684"/>
                  </a:lnTo>
                  <a:lnTo>
                    <a:pt x="63532" y="49720"/>
                  </a:lnTo>
                  <a:lnTo>
                    <a:pt x="0" y="49720"/>
                  </a:lnTo>
                  <a:lnTo>
                    <a:pt x="14192" y="28480"/>
                  </a:lnTo>
                  <a:close/>
                </a:path>
              </a:pathLst>
            </a:custGeom>
            <a:solidFill>
              <a:srgbClr val="504E5E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DEBD992-9FFF-A3C7-D053-8FDAD618F4F6}"/>
              </a:ext>
            </a:extLst>
          </p:cNvPr>
          <p:cNvGrpSpPr/>
          <p:nvPr/>
        </p:nvGrpSpPr>
        <p:grpSpPr>
          <a:xfrm>
            <a:off x="0" y="5266554"/>
            <a:ext cx="12189824" cy="1590208"/>
            <a:chOff x="0" y="5266554"/>
            <a:chExt cx="12189824" cy="1590208"/>
          </a:xfrm>
        </p:grpSpPr>
        <p:grpSp>
          <p:nvGrpSpPr>
            <p:cNvPr id="19" name="Graphic 7">
              <a:extLst>
                <a:ext uri="{FF2B5EF4-FFF2-40B4-BE49-F238E27FC236}">
                  <a16:creationId xmlns:a16="http://schemas.microsoft.com/office/drawing/2014/main" id="{C9A09DF2-08CB-AA15-CB2D-DC1B1AB70BB9}"/>
                </a:ext>
              </a:extLst>
            </p:cNvPr>
            <p:cNvGrpSpPr/>
            <p:nvPr/>
          </p:nvGrpSpPr>
          <p:grpSpPr>
            <a:xfrm>
              <a:off x="3154574" y="5266554"/>
              <a:ext cx="8681594" cy="1317032"/>
              <a:chOff x="3135396" y="5196129"/>
              <a:chExt cx="8681594" cy="1317032"/>
            </a:xfrm>
            <a:solidFill>
              <a:srgbClr val="98A34E"/>
            </a:solidFill>
          </p:grpSpPr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D229525E-7A29-5E46-6ACE-53F5D55AD19F}"/>
                  </a:ext>
                </a:extLst>
              </p:cNvPr>
              <p:cNvSpPr/>
              <p:nvPr/>
            </p:nvSpPr>
            <p:spPr>
              <a:xfrm>
                <a:off x="3135396" y="5657644"/>
                <a:ext cx="395090" cy="696056"/>
              </a:xfrm>
              <a:custGeom>
                <a:avLst/>
                <a:gdLst>
                  <a:gd name="connsiteX0" fmla="*/ 0 w 395090"/>
                  <a:gd name="connsiteY0" fmla="*/ 342167 h 696056"/>
                  <a:gd name="connsiteX1" fmla="*/ 78889 w 395090"/>
                  <a:gd name="connsiteY1" fmla="*/ 0 h 696056"/>
                  <a:gd name="connsiteX2" fmla="*/ 145612 w 395090"/>
                  <a:gd name="connsiteY2" fmla="*/ 227568 h 696056"/>
                  <a:gd name="connsiteX3" fmla="*/ 184092 w 395090"/>
                  <a:gd name="connsiteY3" fmla="*/ 112077 h 696056"/>
                  <a:gd name="connsiteX4" fmla="*/ 395090 w 395090"/>
                  <a:gd name="connsiteY4" fmla="*/ 696057 h 696056"/>
                  <a:gd name="connsiteX5" fmla="*/ 0 w 395090"/>
                  <a:gd name="connsiteY5" fmla="*/ 668953 h 696056"/>
                  <a:gd name="connsiteX6" fmla="*/ 0 w 395090"/>
                  <a:gd name="connsiteY6" fmla="*/ 342167 h 6960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95090" h="696056">
                    <a:moveTo>
                      <a:pt x="0" y="342167"/>
                    </a:moveTo>
                    <a:lnTo>
                      <a:pt x="78889" y="0"/>
                    </a:lnTo>
                    <a:lnTo>
                      <a:pt x="145612" y="227568"/>
                    </a:lnTo>
                    <a:lnTo>
                      <a:pt x="184092" y="112077"/>
                    </a:lnTo>
                    <a:lnTo>
                      <a:pt x="395090" y="696057"/>
                    </a:lnTo>
                    <a:lnTo>
                      <a:pt x="0" y="668953"/>
                    </a:lnTo>
                    <a:lnTo>
                      <a:pt x="0" y="342167"/>
                    </a:lnTo>
                    <a:close/>
                  </a:path>
                </a:pathLst>
              </a:custGeom>
              <a:solidFill>
                <a:srgbClr val="98A34E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/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CCEA8BE1-AC7E-BE54-A5AC-E7ACFFC5AE21}"/>
                  </a:ext>
                </a:extLst>
              </p:cNvPr>
              <p:cNvSpPr/>
              <p:nvPr/>
            </p:nvSpPr>
            <p:spPr>
              <a:xfrm>
                <a:off x="4779758" y="5759137"/>
                <a:ext cx="409186" cy="686758"/>
              </a:xfrm>
              <a:custGeom>
                <a:avLst/>
                <a:gdLst>
                  <a:gd name="connsiteX0" fmla="*/ 0 w 409186"/>
                  <a:gd name="connsiteY0" fmla="*/ 342217 h 686758"/>
                  <a:gd name="connsiteX1" fmla="*/ 78840 w 409186"/>
                  <a:gd name="connsiteY1" fmla="*/ 0 h 686758"/>
                  <a:gd name="connsiteX2" fmla="*/ 145562 w 409186"/>
                  <a:gd name="connsiteY2" fmla="*/ 227567 h 686758"/>
                  <a:gd name="connsiteX3" fmla="*/ 184042 w 409186"/>
                  <a:gd name="connsiteY3" fmla="*/ 112077 h 686758"/>
                  <a:gd name="connsiteX4" fmla="*/ 409186 w 409186"/>
                  <a:gd name="connsiteY4" fmla="*/ 686758 h 686758"/>
                  <a:gd name="connsiteX5" fmla="*/ 0 w 409186"/>
                  <a:gd name="connsiteY5" fmla="*/ 669002 h 686758"/>
                  <a:gd name="connsiteX6" fmla="*/ 0 w 409186"/>
                  <a:gd name="connsiteY6" fmla="*/ 342217 h 6867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9186" h="686758">
                    <a:moveTo>
                      <a:pt x="0" y="342217"/>
                    </a:moveTo>
                    <a:lnTo>
                      <a:pt x="78840" y="0"/>
                    </a:lnTo>
                    <a:lnTo>
                      <a:pt x="145562" y="227567"/>
                    </a:lnTo>
                    <a:lnTo>
                      <a:pt x="184042" y="112077"/>
                    </a:lnTo>
                    <a:lnTo>
                      <a:pt x="409186" y="686758"/>
                    </a:lnTo>
                    <a:lnTo>
                      <a:pt x="0" y="669002"/>
                    </a:lnTo>
                    <a:lnTo>
                      <a:pt x="0" y="342217"/>
                    </a:lnTo>
                    <a:close/>
                  </a:path>
                </a:pathLst>
              </a:custGeom>
              <a:solidFill>
                <a:srgbClr val="98A34E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/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7E4356ED-F8BA-F082-8AFC-7DA766C6042F}"/>
                  </a:ext>
                </a:extLst>
              </p:cNvPr>
              <p:cNvSpPr/>
              <p:nvPr/>
            </p:nvSpPr>
            <p:spPr>
              <a:xfrm>
                <a:off x="3750585" y="5445854"/>
                <a:ext cx="623993" cy="958691"/>
              </a:xfrm>
              <a:custGeom>
                <a:avLst/>
                <a:gdLst>
                  <a:gd name="connsiteX0" fmla="*/ 0 w 623993"/>
                  <a:gd name="connsiteY0" fmla="*/ 921893 h 958691"/>
                  <a:gd name="connsiteX1" fmla="*/ 82154 w 623993"/>
                  <a:gd name="connsiteY1" fmla="*/ 760108 h 958691"/>
                  <a:gd name="connsiteX2" fmla="*/ 192500 w 623993"/>
                  <a:gd name="connsiteY2" fmla="*/ 706246 h 958691"/>
                  <a:gd name="connsiteX3" fmla="*/ 96250 w 623993"/>
                  <a:gd name="connsiteY3" fmla="*/ 724200 h 958691"/>
                  <a:gd name="connsiteX4" fmla="*/ 220742 w 623993"/>
                  <a:gd name="connsiteY4" fmla="*/ 431641 h 958691"/>
                  <a:gd name="connsiteX5" fmla="*/ 279748 w 623993"/>
                  <a:gd name="connsiteY5" fmla="*/ 408098 h 958691"/>
                  <a:gd name="connsiteX6" fmla="*/ 228408 w 623993"/>
                  <a:gd name="connsiteY6" fmla="*/ 408098 h 958691"/>
                  <a:gd name="connsiteX7" fmla="*/ 395239 w 623993"/>
                  <a:gd name="connsiteY7" fmla="*/ 0 h 958691"/>
                  <a:gd name="connsiteX8" fmla="*/ 506871 w 623993"/>
                  <a:gd name="connsiteY8" fmla="*/ 431641 h 958691"/>
                  <a:gd name="connsiteX9" fmla="*/ 388809 w 623993"/>
                  <a:gd name="connsiteY9" fmla="*/ 341821 h 958691"/>
                  <a:gd name="connsiteX10" fmla="*/ 384951 w 623993"/>
                  <a:gd name="connsiteY10" fmla="*/ 391875 h 958691"/>
                  <a:gd name="connsiteX11" fmla="*/ 506871 w 623993"/>
                  <a:gd name="connsiteY11" fmla="*/ 460922 h 958691"/>
                  <a:gd name="connsiteX12" fmla="*/ 506871 w 623993"/>
                  <a:gd name="connsiteY12" fmla="*/ 477392 h 958691"/>
                  <a:gd name="connsiteX13" fmla="*/ 378570 w 623993"/>
                  <a:gd name="connsiteY13" fmla="*/ 408098 h 958691"/>
                  <a:gd name="connsiteX14" fmla="*/ 515872 w 623993"/>
                  <a:gd name="connsiteY14" fmla="*/ 511223 h 958691"/>
                  <a:gd name="connsiteX15" fmla="*/ 623993 w 623993"/>
                  <a:gd name="connsiteY15" fmla="*/ 958692 h 958691"/>
                  <a:gd name="connsiteX16" fmla="*/ 0 w 623993"/>
                  <a:gd name="connsiteY16" fmla="*/ 921893 h 9586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623993" h="958691">
                    <a:moveTo>
                      <a:pt x="0" y="921893"/>
                    </a:moveTo>
                    <a:lnTo>
                      <a:pt x="82154" y="760108"/>
                    </a:lnTo>
                    <a:lnTo>
                      <a:pt x="192500" y="706246"/>
                    </a:lnTo>
                    <a:lnTo>
                      <a:pt x="96250" y="724200"/>
                    </a:lnTo>
                    <a:lnTo>
                      <a:pt x="220742" y="431641"/>
                    </a:lnTo>
                    <a:lnTo>
                      <a:pt x="279748" y="408098"/>
                    </a:lnTo>
                    <a:lnTo>
                      <a:pt x="228408" y="408098"/>
                    </a:lnTo>
                    <a:lnTo>
                      <a:pt x="395239" y="0"/>
                    </a:lnTo>
                    <a:lnTo>
                      <a:pt x="506871" y="431641"/>
                    </a:lnTo>
                    <a:lnTo>
                      <a:pt x="388809" y="341821"/>
                    </a:lnTo>
                    <a:lnTo>
                      <a:pt x="384951" y="391875"/>
                    </a:lnTo>
                    <a:lnTo>
                      <a:pt x="506871" y="460922"/>
                    </a:lnTo>
                    <a:lnTo>
                      <a:pt x="506871" y="477392"/>
                    </a:lnTo>
                    <a:lnTo>
                      <a:pt x="378570" y="408098"/>
                    </a:lnTo>
                    <a:lnTo>
                      <a:pt x="515872" y="511223"/>
                    </a:lnTo>
                    <a:lnTo>
                      <a:pt x="623993" y="958692"/>
                    </a:lnTo>
                    <a:lnTo>
                      <a:pt x="0" y="921893"/>
                    </a:lnTo>
                    <a:close/>
                  </a:path>
                </a:pathLst>
              </a:custGeom>
              <a:solidFill>
                <a:srgbClr val="98A34E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/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097F8076-9B02-16F9-4811-EDDAC6918177}"/>
                  </a:ext>
                </a:extLst>
              </p:cNvPr>
              <p:cNvSpPr/>
              <p:nvPr/>
            </p:nvSpPr>
            <p:spPr>
              <a:xfrm>
                <a:off x="4402078" y="5622725"/>
                <a:ext cx="472742" cy="808381"/>
              </a:xfrm>
              <a:custGeom>
                <a:avLst/>
                <a:gdLst>
                  <a:gd name="connsiteX0" fmla="*/ 0 w 472742"/>
                  <a:gd name="connsiteY0" fmla="*/ 783157 h 808381"/>
                  <a:gd name="connsiteX1" fmla="*/ 97882 w 472742"/>
                  <a:gd name="connsiteY1" fmla="*/ 572158 h 808381"/>
                  <a:gd name="connsiteX2" fmla="*/ 239042 w 472742"/>
                  <a:gd name="connsiteY2" fmla="*/ 506277 h 808381"/>
                  <a:gd name="connsiteX3" fmla="*/ 242455 w 472742"/>
                  <a:gd name="connsiteY3" fmla="*/ 481893 h 808381"/>
                  <a:gd name="connsiteX4" fmla="*/ 115836 w 472742"/>
                  <a:gd name="connsiteY4" fmla="*/ 535805 h 808381"/>
                  <a:gd name="connsiteX5" fmla="*/ 120980 w 472742"/>
                  <a:gd name="connsiteY5" fmla="*/ 507563 h 808381"/>
                  <a:gd name="connsiteX6" fmla="*/ 239042 w 472742"/>
                  <a:gd name="connsiteY6" fmla="*/ 451079 h 808381"/>
                  <a:gd name="connsiteX7" fmla="*/ 129982 w 472742"/>
                  <a:gd name="connsiteY7" fmla="*/ 478035 h 808381"/>
                  <a:gd name="connsiteX8" fmla="*/ 313480 w 472742"/>
                  <a:gd name="connsiteY8" fmla="*/ 0 h 808381"/>
                  <a:gd name="connsiteX9" fmla="*/ 367986 w 472742"/>
                  <a:gd name="connsiteY9" fmla="*/ 231228 h 808381"/>
                  <a:gd name="connsiteX10" fmla="*/ 299334 w 472742"/>
                  <a:gd name="connsiteY10" fmla="*/ 216291 h 808381"/>
                  <a:gd name="connsiteX11" fmla="*/ 367392 w 472742"/>
                  <a:gd name="connsiteY11" fmla="*/ 236520 h 808381"/>
                  <a:gd name="connsiteX12" fmla="*/ 377680 w 472742"/>
                  <a:gd name="connsiteY12" fmla="*/ 302451 h 808381"/>
                  <a:gd name="connsiteX13" fmla="*/ 305765 w 472742"/>
                  <a:gd name="connsiteY13" fmla="*/ 244532 h 808381"/>
                  <a:gd name="connsiteX14" fmla="*/ 304479 w 472742"/>
                  <a:gd name="connsiteY14" fmla="*/ 258629 h 808381"/>
                  <a:gd name="connsiteX15" fmla="*/ 378570 w 472742"/>
                  <a:gd name="connsiteY15" fmla="*/ 311551 h 808381"/>
                  <a:gd name="connsiteX16" fmla="*/ 472743 w 472742"/>
                  <a:gd name="connsiteY16" fmla="*/ 808382 h 808381"/>
                  <a:gd name="connsiteX17" fmla="*/ 0 w 472742"/>
                  <a:gd name="connsiteY17" fmla="*/ 783157 h 8083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72742" h="808381">
                    <a:moveTo>
                      <a:pt x="0" y="783157"/>
                    </a:moveTo>
                    <a:lnTo>
                      <a:pt x="97882" y="572158"/>
                    </a:lnTo>
                    <a:lnTo>
                      <a:pt x="239042" y="506277"/>
                    </a:lnTo>
                    <a:lnTo>
                      <a:pt x="242455" y="481893"/>
                    </a:lnTo>
                    <a:lnTo>
                      <a:pt x="115836" y="535805"/>
                    </a:lnTo>
                    <a:lnTo>
                      <a:pt x="120980" y="507563"/>
                    </a:lnTo>
                    <a:lnTo>
                      <a:pt x="239042" y="451079"/>
                    </a:lnTo>
                    <a:lnTo>
                      <a:pt x="129982" y="478035"/>
                    </a:lnTo>
                    <a:lnTo>
                      <a:pt x="313480" y="0"/>
                    </a:lnTo>
                    <a:lnTo>
                      <a:pt x="367986" y="231228"/>
                    </a:lnTo>
                    <a:lnTo>
                      <a:pt x="299334" y="216291"/>
                    </a:lnTo>
                    <a:lnTo>
                      <a:pt x="367392" y="236520"/>
                    </a:lnTo>
                    <a:lnTo>
                      <a:pt x="377680" y="302451"/>
                    </a:lnTo>
                    <a:lnTo>
                      <a:pt x="305765" y="244532"/>
                    </a:lnTo>
                    <a:lnTo>
                      <a:pt x="304479" y="258629"/>
                    </a:lnTo>
                    <a:lnTo>
                      <a:pt x="378570" y="311551"/>
                    </a:lnTo>
                    <a:lnTo>
                      <a:pt x="472743" y="808382"/>
                    </a:lnTo>
                    <a:lnTo>
                      <a:pt x="0" y="783157"/>
                    </a:lnTo>
                    <a:close/>
                  </a:path>
                </a:pathLst>
              </a:custGeom>
              <a:solidFill>
                <a:srgbClr val="98A34E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/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2C8E73BC-3704-C904-02A1-2974AF110F19}"/>
                  </a:ext>
                </a:extLst>
              </p:cNvPr>
              <p:cNvSpPr/>
              <p:nvPr/>
            </p:nvSpPr>
            <p:spPr>
              <a:xfrm>
                <a:off x="5251907" y="5977257"/>
                <a:ext cx="246362" cy="487581"/>
              </a:xfrm>
              <a:custGeom>
                <a:avLst/>
                <a:gdLst>
                  <a:gd name="connsiteX0" fmla="*/ 0 w 246362"/>
                  <a:gd name="connsiteY0" fmla="*/ 479173 h 487581"/>
                  <a:gd name="connsiteX1" fmla="*/ 140023 w 246362"/>
                  <a:gd name="connsiteY1" fmla="*/ 0 h 487581"/>
                  <a:gd name="connsiteX2" fmla="*/ 191066 w 246362"/>
                  <a:gd name="connsiteY2" fmla="*/ 239586 h 487581"/>
                  <a:gd name="connsiteX3" fmla="*/ 129982 w 246362"/>
                  <a:gd name="connsiteY3" fmla="*/ 272774 h 487581"/>
                  <a:gd name="connsiteX4" fmla="*/ 191066 w 246362"/>
                  <a:gd name="connsiteY4" fmla="*/ 247203 h 487581"/>
                  <a:gd name="connsiteX5" fmla="*/ 246363 w 246362"/>
                  <a:gd name="connsiteY5" fmla="*/ 487581 h 487581"/>
                  <a:gd name="connsiteX6" fmla="*/ 0 w 246362"/>
                  <a:gd name="connsiteY6" fmla="*/ 479173 h 4875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46362" h="487581">
                    <a:moveTo>
                      <a:pt x="0" y="479173"/>
                    </a:moveTo>
                    <a:lnTo>
                      <a:pt x="140023" y="0"/>
                    </a:lnTo>
                    <a:lnTo>
                      <a:pt x="191066" y="239586"/>
                    </a:lnTo>
                    <a:lnTo>
                      <a:pt x="129982" y="272774"/>
                    </a:lnTo>
                    <a:lnTo>
                      <a:pt x="191066" y="247203"/>
                    </a:lnTo>
                    <a:lnTo>
                      <a:pt x="246363" y="487581"/>
                    </a:lnTo>
                    <a:lnTo>
                      <a:pt x="0" y="479173"/>
                    </a:lnTo>
                    <a:close/>
                  </a:path>
                </a:pathLst>
              </a:custGeom>
              <a:solidFill>
                <a:srgbClr val="98A34E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/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5BE16504-17FD-CEBB-8DDA-D5C1F4F77284}"/>
                  </a:ext>
                </a:extLst>
              </p:cNvPr>
              <p:cNvSpPr/>
              <p:nvPr/>
            </p:nvSpPr>
            <p:spPr>
              <a:xfrm>
                <a:off x="6309174" y="6130041"/>
                <a:ext cx="246362" cy="383120"/>
              </a:xfrm>
              <a:custGeom>
                <a:avLst/>
                <a:gdLst>
                  <a:gd name="connsiteX0" fmla="*/ 0 w 246362"/>
                  <a:gd name="connsiteY0" fmla="*/ 376493 h 383120"/>
                  <a:gd name="connsiteX1" fmla="*/ 140072 w 246362"/>
                  <a:gd name="connsiteY1" fmla="*/ 0 h 383120"/>
                  <a:gd name="connsiteX2" fmla="*/ 191066 w 246362"/>
                  <a:gd name="connsiteY2" fmla="*/ 188246 h 383120"/>
                  <a:gd name="connsiteX3" fmla="*/ 130032 w 246362"/>
                  <a:gd name="connsiteY3" fmla="*/ 214362 h 383120"/>
                  <a:gd name="connsiteX4" fmla="*/ 191066 w 246362"/>
                  <a:gd name="connsiteY4" fmla="*/ 194281 h 383120"/>
                  <a:gd name="connsiteX5" fmla="*/ 246363 w 246362"/>
                  <a:gd name="connsiteY5" fmla="*/ 383121 h 383120"/>
                  <a:gd name="connsiteX6" fmla="*/ 0 w 246362"/>
                  <a:gd name="connsiteY6" fmla="*/ 376493 h 3831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46362" h="383120">
                    <a:moveTo>
                      <a:pt x="0" y="376493"/>
                    </a:moveTo>
                    <a:lnTo>
                      <a:pt x="140072" y="0"/>
                    </a:lnTo>
                    <a:lnTo>
                      <a:pt x="191066" y="188246"/>
                    </a:lnTo>
                    <a:lnTo>
                      <a:pt x="130032" y="214362"/>
                    </a:lnTo>
                    <a:lnTo>
                      <a:pt x="191066" y="194281"/>
                    </a:lnTo>
                    <a:lnTo>
                      <a:pt x="246363" y="383121"/>
                    </a:lnTo>
                    <a:lnTo>
                      <a:pt x="0" y="376493"/>
                    </a:lnTo>
                    <a:close/>
                  </a:path>
                </a:pathLst>
              </a:custGeom>
              <a:solidFill>
                <a:srgbClr val="98A34E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199B110F-DC74-1341-75B0-27B2C1217229}"/>
                  </a:ext>
                </a:extLst>
              </p:cNvPr>
              <p:cNvSpPr/>
              <p:nvPr/>
            </p:nvSpPr>
            <p:spPr>
              <a:xfrm>
                <a:off x="9250735" y="5591713"/>
                <a:ext cx="409186" cy="686807"/>
              </a:xfrm>
              <a:custGeom>
                <a:avLst/>
                <a:gdLst>
                  <a:gd name="connsiteX0" fmla="*/ 409187 w 409186"/>
                  <a:gd name="connsiteY0" fmla="*/ 342266 h 686807"/>
                  <a:gd name="connsiteX1" fmla="*/ 409187 w 409186"/>
                  <a:gd name="connsiteY1" fmla="*/ 668953 h 686807"/>
                  <a:gd name="connsiteX2" fmla="*/ 0 w 409186"/>
                  <a:gd name="connsiteY2" fmla="*/ 686808 h 686807"/>
                  <a:gd name="connsiteX3" fmla="*/ 225144 w 409186"/>
                  <a:gd name="connsiteY3" fmla="*/ 112127 h 686807"/>
                  <a:gd name="connsiteX4" fmla="*/ 263723 w 409186"/>
                  <a:gd name="connsiteY4" fmla="*/ 227518 h 686807"/>
                  <a:gd name="connsiteX5" fmla="*/ 330347 w 409186"/>
                  <a:gd name="connsiteY5" fmla="*/ 0 h 686807"/>
                  <a:gd name="connsiteX6" fmla="*/ 380202 w 409186"/>
                  <a:gd name="connsiteY6" fmla="*/ 216587 h 686807"/>
                  <a:gd name="connsiteX7" fmla="*/ 409187 w 409186"/>
                  <a:gd name="connsiteY7" fmla="*/ 342266 h 6868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09186" h="686807">
                    <a:moveTo>
                      <a:pt x="409187" y="342266"/>
                    </a:moveTo>
                    <a:lnTo>
                      <a:pt x="409187" y="668953"/>
                    </a:lnTo>
                    <a:lnTo>
                      <a:pt x="0" y="686808"/>
                    </a:lnTo>
                    <a:lnTo>
                      <a:pt x="225144" y="112127"/>
                    </a:lnTo>
                    <a:lnTo>
                      <a:pt x="263723" y="227518"/>
                    </a:lnTo>
                    <a:lnTo>
                      <a:pt x="330347" y="0"/>
                    </a:lnTo>
                    <a:lnTo>
                      <a:pt x="380202" y="216587"/>
                    </a:lnTo>
                    <a:lnTo>
                      <a:pt x="409187" y="342266"/>
                    </a:lnTo>
                    <a:close/>
                  </a:path>
                </a:pathLst>
              </a:custGeom>
              <a:solidFill>
                <a:srgbClr val="98A34E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/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4A0AE303-9859-44D8-A952-B78AB678998E}"/>
                  </a:ext>
                </a:extLst>
              </p:cNvPr>
              <p:cNvSpPr/>
              <p:nvPr/>
            </p:nvSpPr>
            <p:spPr>
              <a:xfrm>
                <a:off x="10065151" y="5278431"/>
                <a:ext cx="623992" cy="958691"/>
              </a:xfrm>
              <a:custGeom>
                <a:avLst/>
                <a:gdLst>
                  <a:gd name="connsiteX0" fmla="*/ 623993 w 623992"/>
                  <a:gd name="connsiteY0" fmla="*/ 921893 h 958691"/>
                  <a:gd name="connsiteX1" fmla="*/ 541839 w 623992"/>
                  <a:gd name="connsiteY1" fmla="*/ 760158 h 958691"/>
                  <a:gd name="connsiteX2" fmla="*/ 431493 w 623992"/>
                  <a:gd name="connsiteY2" fmla="*/ 706246 h 958691"/>
                  <a:gd name="connsiteX3" fmla="*/ 527743 w 623992"/>
                  <a:gd name="connsiteY3" fmla="*/ 724249 h 958691"/>
                  <a:gd name="connsiteX4" fmla="*/ 403251 w 623992"/>
                  <a:gd name="connsiteY4" fmla="*/ 431691 h 958691"/>
                  <a:gd name="connsiteX5" fmla="*/ 344245 w 623992"/>
                  <a:gd name="connsiteY5" fmla="*/ 408148 h 958691"/>
                  <a:gd name="connsiteX6" fmla="*/ 395585 w 623992"/>
                  <a:gd name="connsiteY6" fmla="*/ 408148 h 958691"/>
                  <a:gd name="connsiteX7" fmla="*/ 228755 w 623992"/>
                  <a:gd name="connsiteY7" fmla="*/ 0 h 958691"/>
                  <a:gd name="connsiteX8" fmla="*/ 117122 w 623992"/>
                  <a:gd name="connsiteY8" fmla="*/ 431691 h 958691"/>
                  <a:gd name="connsiteX9" fmla="*/ 235185 w 623992"/>
                  <a:gd name="connsiteY9" fmla="*/ 341871 h 958691"/>
                  <a:gd name="connsiteX10" fmla="*/ 239043 w 623992"/>
                  <a:gd name="connsiteY10" fmla="*/ 391875 h 958691"/>
                  <a:gd name="connsiteX11" fmla="*/ 117122 w 623992"/>
                  <a:gd name="connsiteY11" fmla="*/ 460971 h 958691"/>
                  <a:gd name="connsiteX12" fmla="*/ 117122 w 623992"/>
                  <a:gd name="connsiteY12" fmla="*/ 477392 h 958691"/>
                  <a:gd name="connsiteX13" fmla="*/ 245423 w 623992"/>
                  <a:gd name="connsiteY13" fmla="*/ 408148 h 958691"/>
                  <a:gd name="connsiteX14" fmla="*/ 108171 w 623992"/>
                  <a:gd name="connsiteY14" fmla="*/ 511223 h 958691"/>
                  <a:gd name="connsiteX15" fmla="*/ 0 w 623992"/>
                  <a:gd name="connsiteY15" fmla="*/ 958692 h 958691"/>
                  <a:gd name="connsiteX16" fmla="*/ 623993 w 623992"/>
                  <a:gd name="connsiteY16" fmla="*/ 921893 h 9586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623992" h="958691">
                    <a:moveTo>
                      <a:pt x="623993" y="921893"/>
                    </a:moveTo>
                    <a:lnTo>
                      <a:pt x="541839" y="760158"/>
                    </a:lnTo>
                    <a:lnTo>
                      <a:pt x="431493" y="706246"/>
                    </a:lnTo>
                    <a:lnTo>
                      <a:pt x="527743" y="724249"/>
                    </a:lnTo>
                    <a:lnTo>
                      <a:pt x="403251" y="431691"/>
                    </a:lnTo>
                    <a:lnTo>
                      <a:pt x="344245" y="408148"/>
                    </a:lnTo>
                    <a:lnTo>
                      <a:pt x="395585" y="408148"/>
                    </a:lnTo>
                    <a:lnTo>
                      <a:pt x="228755" y="0"/>
                    </a:lnTo>
                    <a:lnTo>
                      <a:pt x="117122" y="431691"/>
                    </a:lnTo>
                    <a:lnTo>
                      <a:pt x="235185" y="341871"/>
                    </a:lnTo>
                    <a:lnTo>
                      <a:pt x="239043" y="391875"/>
                    </a:lnTo>
                    <a:lnTo>
                      <a:pt x="117122" y="460971"/>
                    </a:lnTo>
                    <a:lnTo>
                      <a:pt x="117122" y="477392"/>
                    </a:lnTo>
                    <a:lnTo>
                      <a:pt x="245423" y="408148"/>
                    </a:lnTo>
                    <a:lnTo>
                      <a:pt x="108171" y="511223"/>
                    </a:lnTo>
                    <a:lnTo>
                      <a:pt x="0" y="958692"/>
                    </a:lnTo>
                    <a:lnTo>
                      <a:pt x="623993" y="921893"/>
                    </a:lnTo>
                    <a:close/>
                  </a:path>
                </a:pathLst>
              </a:custGeom>
              <a:solidFill>
                <a:srgbClr val="98A34E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/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19C24A2D-BDD1-1AA7-D9D6-1619C1EFF0C5}"/>
                  </a:ext>
                </a:extLst>
              </p:cNvPr>
              <p:cNvSpPr/>
              <p:nvPr/>
            </p:nvSpPr>
            <p:spPr>
              <a:xfrm>
                <a:off x="7363967" y="6045414"/>
                <a:ext cx="249626" cy="383516"/>
              </a:xfrm>
              <a:custGeom>
                <a:avLst/>
                <a:gdLst>
                  <a:gd name="connsiteX0" fmla="*/ 249627 w 249626"/>
                  <a:gd name="connsiteY0" fmla="*/ 368827 h 383516"/>
                  <a:gd name="connsiteX1" fmla="*/ 216785 w 249626"/>
                  <a:gd name="connsiteY1" fmla="*/ 304083 h 383516"/>
                  <a:gd name="connsiteX2" fmla="*/ 172617 w 249626"/>
                  <a:gd name="connsiteY2" fmla="*/ 282518 h 383516"/>
                  <a:gd name="connsiteX3" fmla="*/ 211147 w 249626"/>
                  <a:gd name="connsiteY3" fmla="*/ 289739 h 383516"/>
                  <a:gd name="connsiteX4" fmla="*/ 161340 w 249626"/>
                  <a:gd name="connsiteY4" fmla="*/ 172666 h 383516"/>
                  <a:gd name="connsiteX5" fmla="*/ 137698 w 249626"/>
                  <a:gd name="connsiteY5" fmla="*/ 163269 h 383516"/>
                  <a:gd name="connsiteX6" fmla="*/ 158273 w 249626"/>
                  <a:gd name="connsiteY6" fmla="*/ 163269 h 383516"/>
                  <a:gd name="connsiteX7" fmla="*/ 91502 w 249626"/>
                  <a:gd name="connsiteY7" fmla="*/ 0 h 383516"/>
                  <a:gd name="connsiteX8" fmla="*/ 46839 w 249626"/>
                  <a:gd name="connsiteY8" fmla="*/ 172666 h 383516"/>
                  <a:gd name="connsiteX9" fmla="*/ 94074 w 249626"/>
                  <a:gd name="connsiteY9" fmla="*/ 136758 h 383516"/>
                  <a:gd name="connsiteX10" fmla="*/ 95607 w 249626"/>
                  <a:gd name="connsiteY10" fmla="*/ 156740 h 383516"/>
                  <a:gd name="connsiteX11" fmla="*/ 46839 w 249626"/>
                  <a:gd name="connsiteY11" fmla="*/ 184389 h 383516"/>
                  <a:gd name="connsiteX12" fmla="*/ 46839 w 249626"/>
                  <a:gd name="connsiteY12" fmla="*/ 190967 h 383516"/>
                  <a:gd name="connsiteX13" fmla="*/ 98179 w 249626"/>
                  <a:gd name="connsiteY13" fmla="*/ 163269 h 383516"/>
                  <a:gd name="connsiteX14" fmla="*/ 43278 w 249626"/>
                  <a:gd name="connsiteY14" fmla="*/ 204519 h 383516"/>
                  <a:gd name="connsiteX15" fmla="*/ 0 w 249626"/>
                  <a:gd name="connsiteY15" fmla="*/ 383516 h 383516"/>
                  <a:gd name="connsiteX16" fmla="*/ 249627 w 249626"/>
                  <a:gd name="connsiteY16" fmla="*/ 368827 h 3835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49626" h="383516">
                    <a:moveTo>
                      <a:pt x="249627" y="368827"/>
                    </a:moveTo>
                    <a:lnTo>
                      <a:pt x="216785" y="304083"/>
                    </a:lnTo>
                    <a:lnTo>
                      <a:pt x="172617" y="282518"/>
                    </a:lnTo>
                    <a:lnTo>
                      <a:pt x="211147" y="289739"/>
                    </a:lnTo>
                    <a:lnTo>
                      <a:pt x="161340" y="172666"/>
                    </a:lnTo>
                    <a:lnTo>
                      <a:pt x="137698" y="163269"/>
                    </a:lnTo>
                    <a:lnTo>
                      <a:pt x="158273" y="163269"/>
                    </a:lnTo>
                    <a:lnTo>
                      <a:pt x="91502" y="0"/>
                    </a:lnTo>
                    <a:lnTo>
                      <a:pt x="46839" y="172666"/>
                    </a:lnTo>
                    <a:lnTo>
                      <a:pt x="94074" y="136758"/>
                    </a:lnTo>
                    <a:lnTo>
                      <a:pt x="95607" y="156740"/>
                    </a:lnTo>
                    <a:lnTo>
                      <a:pt x="46839" y="184389"/>
                    </a:lnTo>
                    <a:lnTo>
                      <a:pt x="46839" y="190967"/>
                    </a:lnTo>
                    <a:lnTo>
                      <a:pt x="98179" y="163269"/>
                    </a:lnTo>
                    <a:lnTo>
                      <a:pt x="43278" y="204519"/>
                    </a:lnTo>
                    <a:lnTo>
                      <a:pt x="0" y="383516"/>
                    </a:lnTo>
                    <a:lnTo>
                      <a:pt x="249627" y="368827"/>
                    </a:lnTo>
                    <a:close/>
                  </a:path>
                </a:pathLst>
              </a:custGeom>
              <a:solidFill>
                <a:srgbClr val="98A34E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/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8F9321B4-CD56-9DDB-2EAE-3074E1F55478}"/>
                  </a:ext>
                </a:extLst>
              </p:cNvPr>
              <p:cNvSpPr/>
              <p:nvPr/>
            </p:nvSpPr>
            <p:spPr>
              <a:xfrm>
                <a:off x="9564908" y="5455351"/>
                <a:ext cx="472743" cy="808332"/>
              </a:xfrm>
              <a:custGeom>
                <a:avLst/>
                <a:gdLst>
                  <a:gd name="connsiteX0" fmla="*/ 472743 w 472743"/>
                  <a:gd name="connsiteY0" fmla="*/ 783157 h 808332"/>
                  <a:gd name="connsiteX1" fmla="*/ 374861 w 472743"/>
                  <a:gd name="connsiteY1" fmla="*/ 572109 h 808332"/>
                  <a:gd name="connsiteX2" fmla="*/ 233701 w 472743"/>
                  <a:gd name="connsiteY2" fmla="*/ 506228 h 808332"/>
                  <a:gd name="connsiteX3" fmla="*/ 230288 w 472743"/>
                  <a:gd name="connsiteY3" fmla="*/ 481893 h 808332"/>
                  <a:gd name="connsiteX4" fmla="*/ 356907 w 472743"/>
                  <a:gd name="connsiteY4" fmla="*/ 535756 h 808332"/>
                  <a:gd name="connsiteX5" fmla="*/ 351763 w 472743"/>
                  <a:gd name="connsiteY5" fmla="*/ 507514 h 808332"/>
                  <a:gd name="connsiteX6" fmla="*/ 233701 w 472743"/>
                  <a:gd name="connsiteY6" fmla="*/ 451079 h 808332"/>
                  <a:gd name="connsiteX7" fmla="*/ 342761 w 472743"/>
                  <a:gd name="connsiteY7" fmla="*/ 478035 h 808332"/>
                  <a:gd name="connsiteX8" fmla="*/ 159313 w 472743"/>
                  <a:gd name="connsiteY8" fmla="*/ 0 h 808332"/>
                  <a:gd name="connsiteX9" fmla="*/ 104807 w 472743"/>
                  <a:gd name="connsiteY9" fmla="*/ 231228 h 808332"/>
                  <a:gd name="connsiteX10" fmla="*/ 173409 w 472743"/>
                  <a:gd name="connsiteY10" fmla="*/ 216241 h 808332"/>
                  <a:gd name="connsiteX11" fmla="*/ 105351 w 472743"/>
                  <a:gd name="connsiteY11" fmla="*/ 236520 h 808332"/>
                  <a:gd name="connsiteX12" fmla="*/ 95063 w 472743"/>
                  <a:gd name="connsiteY12" fmla="*/ 302451 h 808332"/>
                  <a:gd name="connsiteX13" fmla="*/ 166979 w 472743"/>
                  <a:gd name="connsiteY13" fmla="*/ 244483 h 808332"/>
                  <a:gd name="connsiteX14" fmla="*/ 168265 w 472743"/>
                  <a:gd name="connsiteY14" fmla="*/ 258629 h 808332"/>
                  <a:gd name="connsiteX15" fmla="*/ 94173 w 472743"/>
                  <a:gd name="connsiteY15" fmla="*/ 311551 h 808332"/>
                  <a:gd name="connsiteX16" fmla="*/ 0 w 472743"/>
                  <a:gd name="connsiteY16" fmla="*/ 808332 h 808332"/>
                  <a:gd name="connsiteX17" fmla="*/ 472743 w 472743"/>
                  <a:gd name="connsiteY17" fmla="*/ 783157 h 8083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72743" h="808332">
                    <a:moveTo>
                      <a:pt x="472743" y="783157"/>
                    </a:moveTo>
                    <a:lnTo>
                      <a:pt x="374861" y="572109"/>
                    </a:lnTo>
                    <a:lnTo>
                      <a:pt x="233701" y="506228"/>
                    </a:lnTo>
                    <a:lnTo>
                      <a:pt x="230288" y="481893"/>
                    </a:lnTo>
                    <a:lnTo>
                      <a:pt x="356907" y="535756"/>
                    </a:lnTo>
                    <a:lnTo>
                      <a:pt x="351763" y="507514"/>
                    </a:lnTo>
                    <a:lnTo>
                      <a:pt x="233701" y="451079"/>
                    </a:lnTo>
                    <a:lnTo>
                      <a:pt x="342761" y="478035"/>
                    </a:lnTo>
                    <a:lnTo>
                      <a:pt x="159313" y="0"/>
                    </a:lnTo>
                    <a:lnTo>
                      <a:pt x="104807" y="231228"/>
                    </a:lnTo>
                    <a:lnTo>
                      <a:pt x="173409" y="216241"/>
                    </a:lnTo>
                    <a:lnTo>
                      <a:pt x="105351" y="236520"/>
                    </a:lnTo>
                    <a:lnTo>
                      <a:pt x="95063" y="302451"/>
                    </a:lnTo>
                    <a:lnTo>
                      <a:pt x="166979" y="244483"/>
                    </a:lnTo>
                    <a:lnTo>
                      <a:pt x="168265" y="258629"/>
                    </a:lnTo>
                    <a:lnTo>
                      <a:pt x="94173" y="311551"/>
                    </a:lnTo>
                    <a:lnTo>
                      <a:pt x="0" y="808332"/>
                    </a:lnTo>
                    <a:lnTo>
                      <a:pt x="472743" y="783157"/>
                    </a:lnTo>
                    <a:close/>
                  </a:path>
                </a:pathLst>
              </a:custGeom>
              <a:solidFill>
                <a:srgbClr val="98A34E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/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44266580-1AA5-D2DC-EDC6-CA1ECB72D106}"/>
                  </a:ext>
                </a:extLst>
              </p:cNvPr>
              <p:cNvSpPr/>
              <p:nvPr/>
            </p:nvSpPr>
            <p:spPr>
              <a:xfrm>
                <a:off x="10698046" y="5327100"/>
                <a:ext cx="472792" cy="808332"/>
              </a:xfrm>
              <a:custGeom>
                <a:avLst/>
                <a:gdLst>
                  <a:gd name="connsiteX0" fmla="*/ 472793 w 472792"/>
                  <a:gd name="connsiteY0" fmla="*/ 783107 h 808332"/>
                  <a:gd name="connsiteX1" fmla="*/ 374910 w 472792"/>
                  <a:gd name="connsiteY1" fmla="*/ 572109 h 808332"/>
                  <a:gd name="connsiteX2" fmla="*/ 233750 w 472792"/>
                  <a:gd name="connsiteY2" fmla="*/ 506228 h 808332"/>
                  <a:gd name="connsiteX3" fmla="*/ 230338 w 472792"/>
                  <a:gd name="connsiteY3" fmla="*/ 481893 h 808332"/>
                  <a:gd name="connsiteX4" fmla="*/ 356907 w 472792"/>
                  <a:gd name="connsiteY4" fmla="*/ 535756 h 808332"/>
                  <a:gd name="connsiteX5" fmla="*/ 351813 w 472792"/>
                  <a:gd name="connsiteY5" fmla="*/ 507514 h 808332"/>
                  <a:gd name="connsiteX6" fmla="*/ 233750 w 472792"/>
                  <a:gd name="connsiteY6" fmla="*/ 451079 h 808332"/>
                  <a:gd name="connsiteX7" fmla="*/ 342811 w 472792"/>
                  <a:gd name="connsiteY7" fmla="*/ 478035 h 808332"/>
                  <a:gd name="connsiteX8" fmla="*/ 159312 w 472792"/>
                  <a:gd name="connsiteY8" fmla="*/ 0 h 808332"/>
                  <a:gd name="connsiteX9" fmla="*/ 104806 w 472792"/>
                  <a:gd name="connsiteY9" fmla="*/ 231228 h 808332"/>
                  <a:gd name="connsiteX10" fmla="*/ 173458 w 472792"/>
                  <a:gd name="connsiteY10" fmla="*/ 216241 h 808332"/>
                  <a:gd name="connsiteX11" fmla="*/ 105401 w 472792"/>
                  <a:gd name="connsiteY11" fmla="*/ 236520 h 808332"/>
                  <a:gd name="connsiteX12" fmla="*/ 95112 w 472792"/>
                  <a:gd name="connsiteY12" fmla="*/ 302451 h 808332"/>
                  <a:gd name="connsiteX13" fmla="*/ 167028 w 472792"/>
                  <a:gd name="connsiteY13" fmla="*/ 244483 h 808332"/>
                  <a:gd name="connsiteX14" fmla="*/ 168314 w 472792"/>
                  <a:gd name="connsiteY14" fmla="*/ 258579 h 808332"/>
                  <a:gd name="connsiteX15" fmla="*/ 94222 w 472792"/>
                  <a:gd name="connsiteY15" fmla="*/ 311551 h 808332"/>
                  <a:gd name="connsiteX16" fmla="*/ 0 w 472792"/>
                  <a:gd name="connsiteY16" fmla="*/ 808332 h 808332"/>
                  <a:gd name="connsiteX17" fmla="*/ 472793 w 472792"/>
                  <a:gd name="connsiteY17" fmla="*/ 783107 h 8083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72792" h="808332">
                    <a:moveTo>
                      <a:pt x="472793" y="783107"/>
                    </a:moveTo>
                    <a:lnTo>
                      <a:pt x="374910" y="572109"/>
                    </a:lnTo>
                    <a:lnTo>
                      <a:pt x="233750" y="506228"/>
                    </a:lnTo>
                    <a:lnTo>
                      <a:pt x="230338" y="481893"/>
                    </a:lnTo>
                    <a:lnTo>
                      <a:pt x="356907" y="535756"/>
                    </a:lnTo>
                    <a:lnTo>
                      <a:pt x="351813" y="507514"/>
                    </a:lnTo>
                    <a:lnTo>
                      <a:pt x="233750" y="451079"/>
                    </a:lnTo>
                    <a:lnTo>
                      <a:pt x="342811" y="478035"/>
                    </a:lnTo>
                    <a:lnTo>
                      <a:pt x="159312" y="0"/>
                    </a:lnTo>
                    <a:lnTo>
                      <a:pt x="104806" y="231228"/>
                    </a:lnTo>
                    <a:lnTo>
                      <a:pt x="173458" y="216241"/>
                    </a:lnTo>
                    <a:lnTo>
                      <a:pt x="105401" y="236520"/>
                    </a:lnTo>
                    <a:lnTo>
                      <a:pt x="95112" y="302451"/>
                    </a:lnTo>
                    <a:lnTo>
                      <a:pt x="167028" y="244483"/>
                    </a:lnTo>
                    <a:lnTo>
                      <a:pt x="168314" y="258579"/>
                    </a:lnTo>
                    <a:lnTo>
                      <a:pt x="94222" y="311551"/>
                    </a:lnTo>
                    <a:lnTo>
                      <a:pt x="0" y="808332"/>
                    </a:lnTo>
                    <a:lnTo>
                      <a:pt x="472793" y="783107"/>
                    </a:lnTo>
                    <a:close/>
                  </a:path>
                </a:pathLst>
              </a:custGeom>
              <a:solidFill>
                <a:srgbClr val="98A34E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/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C4C91A1C-373D-E4CB-8976-960543C0BA7A}"/>
                  </a:ext>
                </a:extLst>
              </p:cNvPr>
              <p:cNvSpPr/>
              <p:nvPr/>
            </p:nvSpPr>
            <p:spPr>
              <a:xfrm>
                <a:off x="8941509" y="5784510"/>
                <a:ext cx="246312" cy="487630"/>
              </a:xfrm>
              <a:custGeom>
                <a:avLst/>
                <a:gdLst>
                  <a:gd name="connsiteX0" fmla="*/ 246313 w 246312"/>
                  <a:gd name="connsiteY0" fmla="*/ 479173 h 487630"/>
                  <a:gd name="connsiteX1" fmla="*/ 106290 w 246312"/>
                  <a:gd name="connsiteY1" fmla="*/ 0 h 487630"/>
                  <a:gd name="connsiteX2" fmla="*/ 55247 w 246312"/>
                  <a:gd name="connsiteY2" fmla="*/ 239586 h 487630"/>
                  <a:gd name="connsiteX3" fmla="*/ 116330 w 246312"/>
                  <a:gd name="connsiteY3" fmla="*/ 272774 h 487630"/>
                  <a:gd name="connsiteX4" fmla="*/ 55247 w 246312"/>
                  <a:gd name="connsiteY4" fmla="*/ 247253 h 487630"/>
                  <a:gd name="connsiteX5" fmla="*/ 0 w 246312"/>
                  <a:gd name="connsiteY5" fmla="*/ 487631 h 487630"/>
                  <a:gd name="connsiteX6" fmla="*/ 246313 w 246312"/>
                  <a:gd name="connsiteY6" fmla="*/ 479173 h 4876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46312" h="487630">
                    <a:moveTo>
                      <a:pt x="246313" y="479173"/>
                    </a:moveTo>
                    <a:lnTo>
                      <a:pt x="106290" y="0"/>
                    </a:lnTo>
                    <a:lnTo>
                      <a:pt x="55247" y="239586"/>
                    </a:lnTo>
                    <a:lnTo>
                      <a:pt x="116330" y="272774"/>
                    </a:lnTo>
                    <a:lnTo>
                      <a:pt x="55247" y="247253"/>
                    </a:lnTo>
                    <a:lnTo>
                      <a:pt x="0" y="487631"/>
                    </a:lnTo>
                    <a:lnTo>
                      <a:pt x="246313" y="479173"/>
                    </a:lnTo>
                    <a:close/>
                  </a:path>
                </a:pathLst>
              </a:custGeom>
              <a:solidFill>
                <a:srgbClr val="98A34E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/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5AF06402-B058-0DDB-CBF0-AD35BEA37A9E}"/>
                  </a:ext>
                </a:extLst>
              </p:cNvPr>
              <p:cNvSpPr/>
              <p:nvPr/>
            </p:nvSpPr>
            <p:spPr>
              <a:xfrm>
                <a:off x="11570628" y="5196129"/>
                <a:ext cx="246361" cy="716632"/>
              </a:xfrm>
              <a:custGeom>
                <a:avLst/>
                <a:gdLst>
                  <a:gd name="connsiteX0" fmla="*/ 246362 w 246361"/>
                  <a:gd name="connsiteY0" fmla="*/ 704267 h 716632"/>
                  <a:gd name="connsiteX1" fmla="*/ 106340 w 246361"/>
                  <a:gd name="connsiteY1" fmla="*/ 0 h 716632"/>
                  <a:gd name="connsiteX2" fmla="*/ 55296 w 246361"/>
                  <a:gd name="connsiteY2" fmla="*/ 352109 h 716632"/>
                  <a:gd name="connsiteX3" fmla="*/ 116330 w 246361"/>
                  <a:gd name="connsiteY3" fmla="*/ 400926 h 716632"/>
                  <a:gd name="connsiteX4" fmla="*/ 55296 w 246361"/>
                  <a:gd name="connsiteY4" fmla="*/ 363336 h 716632"/>
                  <a:gd name="connsiteX5" fmla="*/ 0 w 246361"/>
                  <a:gd name="connsiteY5" fmla="*/ 716632 h 716632"/>
                  <a:gd name="connsiteX6" fmla="*/ 246362 w 246361"/>
                  <a:gd name="connsiteY6" fmla="*/ 704267 h 7166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46361" h="716632">
                    <a:moveTo>
                      <a:pt x="246362" y="704267"/>
                    </a:moveTo>
                    <a:lnTo>
                      <a:pt x="106340" y="0"/>
                    </a:lnTo>
                    <a:lnTo>
                      <a:pt x="55296" y="352109"/>
                    </a:lnTo>
                    <a:lnTo>
                      <a:pt x="116330" y="400926"/>
                    </a:lnTo>
                    <a:lnTo>
                      <a:pt x="55296" y="363336"/>
                    </a:lnTo>
                    <a:lnTo>
                      <a:pt x="0" y="716632"/>
                    </a:lnTo>
                    <a:lnTo>
                      <a:pt x="246362" y="704267"/>
                    </a:lnTo>
                    <a:close/>
                  </a:path>
                </a:pathLst>
              </a:custGeom>
              <a:solidFill>
                <a:srgbClr val="98A34E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/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946376B4-7D95-F3FE-DD4D-246C8B1E5793}"/>
                  </a:ext>
                </a:extLst>
              </p:cNvPr>
              <p:cNvSpPr/>
              <p:nvPr/>
            </p:nvSpPr>
            <p:spPr>
              <a:xfrm>
                <a:off x="11436986" y="5436210"/>
                <a:ext cx="246361" cy="487581"/>
              </a:xfrm>
              <a:custGeom>
                <a:avLst/>
                <a:gdLst>
                  <a:gd name="connsiteX0" fmla="*/ 246362 w 246361"/>
                  <a:gd name="connsiteY0" fmla="*/ 479173 h 487581"/>
                  <a:gd name="connsiteX1" fmla="*/ 106340 w 246361"/>
                  <a:gd name="connsiteY1" fmla="*/ 0 h 487581"/>
                  <a:gd name="connsiteX2" fmla="*/ 55296 w 246361"/>
                  <a:gd name="connsiteY2" fmla="*/ 239586 h 487581"/>
                  <a:gd name="connsiteX3" fmla="*/ 109257 w 246361"/>
                  <a:gd name="connsiteY3" fmla="*/ 198139 h 487581"/>
                  <a:gd name="connsiteX4" fmla="*/ 55296 w 246361"/>
                  <a:gd name="connsiteY4" fmla="*/ 247203 h 487581"/>
                  <a:gd name="connsiteX5" fmla="*/ 0 w 246361"/>
                  <a:gd name="connsiteY5" fmla="*/ 487581 h 487581"/>
                  <a:gd name="connsiteX6" fmla="*/ 246362 w 246361"/>
                  <a:gd name="connsiteY6" fmla="*/ 479173 h 4875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46361" h="487581">
                    <a:moveTo>
                      <a:pt x="246362" y="479173"/>
                    </a:moveTo>
                    <a:lnTo>
                      <a:pt x="106340" y="0"/>
                    </a:lnTo>
                    <a:lnTo>
                      <a:pt x="55296" y="239586"/>
                    </a:lnTo>
                    <a:lnTo>
                      <a:pt x="109257" y="198139"/>
                    </a:lnTo>
                    <a:lnTo>
                      <a:pt x="55296" y="247203"/>
                    </a:lnTo>
                    <a:lnTo>
                      <a:pt x="0" y="487581"/>
                    </a:lnTo>
                    <a:lnTo>
                      <a:pt x="246362" y="479173"/>
                    </a:lnTo>
                    <a:close/>
                  </a:path>
                </a:pathLst>
              </a:custGeom>
              <a:solidFill>
                <a:srgbClr val="98A34E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AB16A878-C0F0-0E51-ABFD-58868B017C5E}"/>
                  </a:ext>
                </a:extLst>
              </p:cNvPr>
              <p:cNvSpPr/>
              <p:nvPr/>
            </p:nvSpPr>
            <p:spPr>
              <a:xfrm>
                <a:off x="3578809" y="5951934"/>
                <a:ext cx="246362" cy="487581"/>
              </a:xfrm>
              <a:custGeom>
                <a:avLst/>
                <a:gdLst>
                  <a:gd name="connsiteX0" fmla="*/ 0 w 246362"/>
                  <a:gd name="connsiteY0" fmla="*/ 479173 h 487581"/>
                  <a:gd name="connsiteX1" fmla="*/ 140023 w 246362"/>
                  <a:gd name="connsiteY1" fmla="*/ 0 h 487581"/>
                  <a:gd name="connsiteX2" fmla="*/ 191066 w 246362"/>
                  <a:gd name="connsiteY2" fmla="*/ 239586 h 487581"/>
                  <a:gd name="connsiteX3" fmla="*/ 130031 w 246362"/>
                  <a:gd name="connsiteY3" fmla="*/ 272774 h 487581"/>
                  <a:gd name="connsiteX4" fmla="*/ 191066 w 246362"/>
                  <a:gd name="connsiteY4" fmla="*/ 247203 h 487581"/>
                  <a:gd name="connsiteX5" fmla="*/ 246362 w 246362"/>
                  <a:gd name="connsiteY5" fmla="*/ 487581 h 487581"/>
                  <a:gd name="connsiteX6" fmla="*/ 0 w 246362"/>
                  <a:gd name="connsiteY6" fmla="*/ 479173 h 4875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46362" h="487581">
                    <a:moveTo>
                      <a:pt x="0" y="479173"/>
                    </a:moveTo>
                    <a:lnTo>
                      <a:pt x="140023" y="0"/>
                    </a:lnTo>
                    <a:lnTo>
                      <a:pt x="191066" y="239586"/>
                    </a:lnTo>
                    <a:lnTo>
                      <a:pt x="130031" y="272774"/>
                    </a:lnTo>
                    <a:lnTo>
                      <a:pt x="191066" y="247203"/>
                    </a:lnTo>
                    <a:lnTo>
                      <a:pt x="246362" y="487581"/>
                    </a:lnTo>
                    <a:lnTo>
                      <a:pt x="0" y="479173"/>
                    </a:lnTo>
                    <a:close/>
                  </a:path>
                </a:pathLst>
              </a:custGeom>
              <a:solidFill>
                <a:srgbClr val="98A34E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/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10B7E800-7A7C-6425-B7C4-BB7ED027B46E}"/>
                  </a:ext>
                </a:extLst>
              </p:cNvPr>
              <p:cNvSpPr/>
              <p:nvPr/>
            </p:nvSpPr>
            <p:spPr>
              <a:xfrm>
                <a:off x="8218545" y="6211947"/>
                <a:ext cx="725832" cy="115242"/>
              </a:xfrm>
              <a:custGeom>
                <a:avLst/>
                <a:gdLst>
                  <a:gd name="connsiteX0" fmla="*/ 725832 w 725832"/>
                  <a:gd name="connsiteY0" fmla="*/ 36205 h 115242"/>
                  <a:gd name="connsiteX1" fmla="*/ 631857 w 725832"/>
                  <a:gd name="connsiteY1" fmla="*/ 0 h 115242"/>
                  <a:gd name="connsiteX2" fmla="*/ 339299 w 725832"/>
                  <a:gd name="connsiteY2" fmla="*/ 66524 h 115242"/>
                  <a:gd name="connsiteX3" fmla="*/ 117914 w 725832"/>
                  <a:gd name="connsiteY3" fmla="*/ 66524 h 115242"/>
                  <a:gd name="connsiteX4" fmla="*/ 0 w 725832"/>
                  <a:gd name="connsiteY4" fmla="*/ 115243 h 115242"/>
                  <a:gd name="connsiteX5" fmla="*/ 722964 w 725832"/>
                  <a:gd name="connsiteY5" fmla="*/ 60193 h 115242"/>
                  <a:gd name="connsiteX6" fmla="*/ 725832 w 725832"/>
                  <a:gd name="connsiteY6" fmla="*/ 36205 h 1152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25832" h="115242">
                    <a:moveTo>
                      <a:pt x="725832" y="36205"/>
                    </a:moveTo>
                    <a:lnTo>
                      <a:pt x="631857" y="0"/>
                    </a:lnTo>
                    <a:lnTo>
                      <a:pt x="339299" y="66524"/>
                    </a:lnTo>
                    <a:lnTo>
                      <a:pt x="117914" y="66524"/>
                    </a:lnTo>
                    <a:lnTo>
                      <a:pt x="0" y="115243"/>
                    </a:lnTo>
                    <a:lnTo>
                      <a:pt x="722964" y="60193"/>
                    </a:lnTo>
                    <a:lnTo>
                      <a:pt x="725832" y="36205"/>
                    </a:lnTo>
                    <a:close/>
                  </a:path>
                </a:pathLst>
              </a:custGeom>
              <a:solidFill>
                <a:srgbClr val="98A34E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/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240FA1D6-9B70-8DA9-9A5D-26ACC1561687}"/>
                  </a:ext>
                </a:extLst>
              </p:cNvPr>
              <p:cNvSpPr/>
              <p:nvPr/>
            </p:nvSpPr>
            <p:spPr>
              <a:xfrm>
                <a:off x="6982133" y="6327190"/>
                <a:ext cx="233156" cy="69887"/>
              </a:xfrm>
              <a:custGeom>
                <a:avLst/>
                <a:gdLst>
                  <a:gd name="connsiteX0" fmla="*/ 233157 w 233156"/>
                  <a:gd name="connsiteY0" fmla="*/ 59798 h 69887"/>
                  <a:gd name="connsiteX1" fmla="*/ 153970 w 233156"/>
                  <a:gd name="connsiteY1" fmla="*/ 0 h 69887"/>
                  <a:gd name="connsiteX2" fmla="*/ 17113 w 233156"/>
                  <a:gd name="connsiteY2" fmla="*/ 43031 h 69887"/>
                  <a:gd name="connsiteX3" fmla="*/ 0 w 233156"/>
                  <a:gd name="connsiteY3" fmla="*/ 69888 h 69887"/>
                  <a:gd name="connsiteX4" fmla="*/ 233157 w 233156"/>
                  <a:gd name="connsiteY4" fmla="*/ 59798 h 698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3156" h="69887">
                    <a:moveTo>
                      <a:pt x="233157" y="59798"/>
                    </a:moveTo>
                    <a:lnTo>
                      <a:pt x="153970" y="0"/>
                    </a:lnTo>
                    <a:lnTo>
                      <a:pt x="17113" y="43031"/>
                    </a:lnTo>
                    <a:lnTo>
                      <a:pt x="0" y="69888"/>
                    </a:lnTo>
                    <a:lnTo>
                      <a:pt x="233157" y="59798"/>
                    </a:lnTo>
                    <a:close/>
                  </a:path>
                </a:pathLst>
              </a:custGeom>
              <a:solidFill>
                <a:srgbClr val="98A34E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/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E290FEB4-1D0B-F0D7-5BBC-794A3665EC6F}"/>
                  </a:ext>
                </a:extLst>
              </p:cNvPr>
              <p:cNvSpPr/>
              <p:nvPr/>
            </p:nvSpPr>
            <p:spPr>
              <a:xfrm>
                <a:off x="7283050" y="6350535"/>
                <a:ext cx="62617" cy="33237"/>
              </a:xfrm>
              <a:custGeom>
                <a:avLst/>
                <a:gdLst>
                  <a:gd name="connsiteX0" fmla="*/ 0 w 62617"/>
                  <a:gd name="connsiteY0" fmla="*/ 33237 h 33237"/>
                  <a:gd name="connsiteX1" fmla="*/ 12217 w 62617"/>
                  <a:gd name="connsiteY1" fmla="*/ 19685 h 33237"/>
                  <a:gd name="connsiteX2" fmla="*/ 28440 w 62617"/>
                  <a:gd name="connsiteY2" fmla="*/ 0 h 33237"/>
                  <a:gd name="connsiteX3" fmla="*/ 62617 w 62617"/>
                  <a:gd name="connsiteY3" fmla="*/ 11574 h 33237"/>
                  <a:gd name="connsiteX4" fmla="*/ 62617 w 62617"/>
                  <a:gd name="connsiteY4" fmla="*/ 27055 h 33237"/>
                  <a:gd name="connsiteX5" fmla="*/ 0 w 62617"/>
                  <a:gd name="connsiteY5" fmla="*/ 33237 h 332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2617" h="33237">
                    <a:moveTo>
                      <a:pt x="0" y="33237"/>
                    </a:moveTo>
                    <a:lnTo>
                      <a:pt x="12217" y="19685"/>
                    </a:lnTo>
                    <a:lnTo>
                      <a:pt x="28440" y="0"/>
                    </a:lnTo>
                    <a:lnTo>
                      <a:pt x="62617" y="11574"/>
                    </a:lnTo>
                    <a:lnTo>
                      <a:pt x="62617" y="27055"/>
                    </a:lnTo>
                    <a:lnTo>
                      <a:pt x="0" y="33237"/>
                    </a:lnTo>
                    <a:close/>
                  </a:path>
                </a:pathLst>
              </a:custGeom>
              <a:solidFill>
                <a:srgbClr val="98A34E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/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0FDB115E-EB5E-6B69-9286-4BA4875DC2B1}"/>
                  </a:ext>
                </a:extLst>
              </p:cNvPr>
              <p:cNvSpPr/>
              <p:nvPr/>
            </p:nvSpPr>
            <p:spPr>
              <a:xfrm>
                <a:off x="6261049" y="6383773"/>
                <a:ext cx="74388" cy="32495"/>
              </a:xfrm>
              <a:custGeom>
                <a:avLst/>
                <a:gdLst>
                  <a:gd name="connsiteX0" fmla="*/ 0 w 74388"/>
                  <a:gd name="connsiteY0" fmla="*/ 31111 h 32495"/>
                  <a:gd name="connsiteX1" fmla="*/ 0 w 74388"/>
                  <a:gd name="connsiteY1" fmla="*/ 13305 h 32495"/>
                  <a:gd name="connsiteX2" fmla="*/ 24335 w 74388"/>
                  <a:gd name="connsiteY2" fmla="*/ 0 h 32495"/>
                  <a:gd name="connsiteX3" fmla="*/ 74389 w 74388"/>
                  <a:gd name="connsiteY3" fmla="*/ 32496 h 32495"/>
                  <a:gd name="connsiteX4" fmla="*/ 0 w 74388"/>
                  <a:gd name="connsiteY4" fmla="*/ 31111 h 324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4388" h="32495">
                    <a:moveTo>
                      <a:pt x="0" y="31111"/>
                    </a:moveTo>
                    <a:lnTo>
                      <a:pt x="0" y="13305"/>
                    </a:lnTo>
                    <a:lnTo>
                      <a:pt x="24335" y="0"/>
                    </a:lnTo>
                    <a:lnTo>
                      <a:pt x="74389" y="32496"/>
                    </a:lnTo>
                    <a:lnTo>
                      <a:pt x="0" y="31111"/>
                    </a:lnTo>
                    <a:close/>
                  </a:path>
                </a:pathLst>
              </a:custGeom>
              <a:solidFill>
                <a:srgbClr val="98A34E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/>
              </a:p>
            </p:txBody>
          </p:sp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9CB3EB1F-552A-69DB-2A4B-FD3A3AF7389F}"/>
                  </a:ext>
                </a:extLst>
              </p:cNvPr>
              <p:cNvSpPr/>
              <p:nvPr/>
            </p:nvSpPr>
            <p:spPr>
              <a:xfrm>
                <a:off x="3444079" y="6359191"/>
                <a:ext cx="78691" cy="27549"/>
              </a:xfrm>
              <a:custGeom>
                <a:avLst/>
                <a:gdLst>
                  <a:gd name="connsiteX0" fmla="*/ 0 w 78691"/>
                  <a:gd name="connsiteY0" fmla="*/ 22900 h 27549"/>
                  <a:gd name="connsiteX1" fmla="*/ 27401 w 78691"/>
                  <a:gd name="connsiteY1" fmla="*/ 0 h 27549"/>
                  <a:gd name="connsiteX2" fmla="*/ 78691 w 78691"/>
                  <a:gd name="connsiteY2" fmla="*/ 8458 h 27549"/>
                  <a:gd name="connsiteX3" fmla="*/ 78691 w 78691"/>
                  <a:gd name="connsiteY3" fmla="*/ 27550 h 27549"/>
                  <a:gd name="connsiteX4" fmla="*/ 0 w 78691"/>
                  <a:gd name="connsiteY4" fmla="*/ 22900 h 275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8691" h="27549">
                    <a:moveTo>
                      <a:pt x="0" y="22900"/>
                    </a:moveTo>
                    <a:lnTo>
                      <a:pt x="27401" y="0"/>
                    </a:lnTo>
                    <a:lnTo>
                      <a:pt x="78691" y="8458"/>
                    </a:lnTo>
                    <a:lnTo>
                      <a:pt x="78691" y="27550"/>
                    </a:lnTo>
                    <a:lnTo>
                      <a:pt x="0" y="22900"/>
                    </a:lnTo>
                    <a:close/>
                  </a:path>
                </a:pathLst>
              </a:custGeom>
              <a:solidFill>
                <a:srgbClr val="98A34E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/>
              </a:p>
            </p:txBody>
          </p:sp>
        </p:grp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96DAA8AF-9121-05DD-71C1-646EB5B0EF76}"/>
                </a:ext>
              </a:extLst>
            </p:cNvPr>
            <p:cNvSpPr/>
            <p:nvPr/>
          </p:nvSpPr>
          <p:spPr>
            <a:xfrm>
              <a:off x="0" y="5883678"/>
              <a:ext cx="12189824" cy="973084"/>
            </a:xfrm>
            <a:custGeom>
              <a:avLst/>
              <a:gdLst>
                <a:gd name="connsiteX0" fmla="*/ 12189824 w 12189824"/>
                <a:gd name="connsiteY0" fmla="*/ 0 h 973084"/>
                <a:gd name="connsiteX1" fmla="*/ 5960776 w 12189824"/>
                <a:gd name="connsiteY1" fmla="*/ 537190 h 973084"/>
                <a:gd name="connsiteX2" fmla="*/ 0 w 12189824"/>
                <a:gd name="connsiteY2" fmla="*/ 326785 h 973084"/>
                <a:gd name="connsiteX3" fmla="*/ 0 w 12189824"/>
                <a:gd name="connsiteY3" fmla="*/ 973085 h 973084"/>
                <a:gd name="connsiteX4" fmla="*/ 12189824 w 12189824"/>
                <a:gd name="connsiteY4" fmla="*/ 973085 h 973084"/>
                <a:gd name="connsiteX5" fmla="*/ 12189824 w 12189824"/>
                <a:gd name="connsiteY5" fmla="*/ 50 h 973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189824" h="973084">
                  <a:moveTo>
                    <a:pt x="12189824" y="0"/>
                  </a:moveTo>
                  <a:cubicBezTo>
                    <a:pt x="12189824" y="0"/>
                    <a:pt x="8896599" y="521808"/>
                    <a:pt x="5960776" y="537190"/>
                  </a:cubicBezTo>
                  <a:cubicBezTo>
                    <a:pt x="3024902" y="552622"/>
                    <a:pt x="0" y="326785"/>
                    <a:pt x="0" y="326785"/>
                  </a:cubicBezTo>
                  <a:lnTo>
                    <a:pt x="0" y="973085"/>
                  </a:lnTo>
                  <a:lnTo>
                    <a:pt x="12189824" y="973085"/>
                  </a:lnTo>
                  <a:lnTo>
                    <a:pt x="12189824" y="50"/>
                  </a:lnTo>
                  <a:close/>
                </a:path>
              </a:pathLst>
            </a:custGeom>
            <a:solidFill>
              <a:srgbClr val="CEC048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8D9AF7C1-7B57-C7D9-3AEB-016C1788355F}"/>
                </a:ext>
              </a:extLst>
            </p:cNvPr>
            <p:cNvSpPr/>
            <p:nvPr/>
          </p:nvSpPr>
          <p:spPr>
            <a:xfrm>
              <a:off x="9531077" y="5827887"/>
              <a:ext cx="2648507" cy="407108"/>
            </a:xfrm>
            <a:custGeom>
              <a:avLst/>
              <a:gdLst>
                <a:gd name="connsiteX0" fmla="*/ 0 w 2648507"/>
                <a:gd name="connsiteY0" fmla="*/ 407109 h 407108"/>
                <a:gd name="connsiteX1" fmla="*/ 225243 w 2648507"/>
                <a:gd name="connsiteY1" fmla="*/ 297603 h 407108"/>
                <a:gd name="connsiteX2" fmla="*/ 314915 w 2648507"/>
                <a:gd name="connsiteY2" fmla="*/ 297603 h 407108"/>
                <a:gd name="connsiteX3" fmla="*/ 408148 w 2648507"/>
                <a:gd name="connsiteY3" fmla="*/ 260211 h 407108"/>
                <a:gd name="connsiteX4" fmla="*/ 1295715 w 2648507"/>
                <a:gd name="connsiteY4" fmla="*/ 205459 h 407108"/>
                <a:gd name="connsiteX5" fmla="*/ 1475009 w 2648507"/>
                <a:gd name="connsiteY5" fmla="*/ 143880 h 407108"/>
                <a:gd name="connsiteX6" fmla="*/ 1492172 w 2648507"/>
                <a:gd name="connsiteY6" fmla="*/ 143880 h 407108"/>
                <a:gd name="connsiteX7" fmla="*/ 1929748 w 2648507"/>
                <a:gd name="connsiteY7" fmla="*/ 0 h 407108"/>
                <a:gd name="connsiteX8" fmla="*/ 2648508 w 2648507"/>
                <a:gd name="connsiteY8" fmla="*/ 0 h 407108"/>
                <a:gd name="connsiteX9" fmla="*/ 2648508 w 2648507"/>
                <a:gd name="connsiteY9" fmla="*/ 53219 h 407108"/>
                <a:gd name="connsiteX10" fmla="*/ 0 w 2648507"/>
                <a:gd name="connsiteY10" fmla="*/ 407109 h 407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648507" h="407108">
                  <a:moveTo>
                    <a:pt x="0" y="407109"/>
                  </a:moveTo>
                  <a:lnTo>
                    <a:pt x="225243" y="297603"/>
                  </a:lnTo>
                  <a:lnTo>
                    <a:pt x="314915" y="297603"/>
                  </a:lnTo>
                  <a:lnTo>
                    <a:pt x="408148" y="260211"/>
                  </a:lnTo>
                  <a:lnTo>
                    <a:pt x="1295715" y="205459"/>
                  </a:lnTo>
                  <a:lnTo>
                    <a:pt x="1475009" y="143880"/>
                  </a:lnTo>
                  <a:lnTo>
                    <a:pt x="1492172" y="143880"/>
                  </a:lnTo>
                  <a:lnTo>
                    <a:pt x="1929748" y="0"/>
                  </a:lnTo>
                  <a:lnTo>
                    <a:pt x="2648508" y="0"/>
                  </a:lnTo>
                  <a:lnTo>
                    <a:pt x="2648508" y="53219"/>
                  </a:lnTo>
                  <a:cubicBezTo>
                    <a:pt x="2648508" y="53219"/>
                    <a:pt x="606780" y="374564"/>
                    <a:pt x="0" y="407109"/>
                  </a:cubicBezTo>
                  <a:close/>
                </a:path>
              </a:pathLst>
            </a:custGeom>
            <a:solidFill>
              <a:srgbClr val="98A34E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</p:grpSp>
    </p:spTree>
    <p:extLst>
      <p:ext uri="{BB962C8B-B14F-4D97-AF65-F5344CB8AC3E}">
        <p14:creationId xmlns:p14="http://schemas.microsoft.com/office/powerpoint/2010/main" val="321360935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4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4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C003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88304B0-1573-F2FA-28A2-F52BC9A381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: Shape 4">
            <a:extLst>
              <a:ext uri="{FF2B5EF4-FFF2-40B4-BE49-F238E27FC236}">
                <a16:creationId xmlns:a16="http://schemas.microsoft.com/office/drawing/2014/main" id="{43DA5CA3-230A-1F18-11A0-9CB3DA162FA5}"/>
              </a:ext>
            </a:extLst>
          </p:cNvPr>
          <p:cNvSpPr/>
          <p:nvPr/>
        </p:nvSpPr>
        <p:spPr>
          <a:xfrm>
            <a:off x="-91081" y="3822961"/>
            <a:ext cx="12316261" cy="3469338"/>
          </a:xfrm>
          <a:custGeom>
            <a:avLst/>
            <a:gdLst>
              <a:gd name="connsiteX0" fmla="*/ 11830970 w 11855593"/>
              <a:gd name="connsiteY0" fmla="*/ 1627615 h 3339574"/>
              <a:gd name="connsiteX1" fmla="*/ 11675066 w 11855593"/>
              <a:gd name="connsiteY1" fmla="*/ 1605017 h 3339574"/>
              <a:gd name="connsiteX2" fmla="*/ 11419752 w 11855593"/>
              <a:gd name="connsiteY2" fmla="*/ 1648197 h 3339574"/>
              <a:gd name="connsiteX3" fmla="*/ 11191065 w 11855593"/>
              <a:gd name="connsiteY3" fmla="*/ 1641979 h 3339574"/>
              <a:gd name="connsiteX4" fmla="*/ 10979019 w 11855593"/>
              <a:gd name="connsiteY4" fmla="*/ 1676926 h 3339574"/>
              <a:gd name="connsiteX5" fmla="*/ 10921649 w 11855593"/>
              <a:gd name="connsiteY5" fmla="*/ 1682181 h 3339574"/>
              <a:gd name="connsiteX6" fmla="*/ 10921649 w 11855593"/>
              <a:gd name="connsiteY6" fmla="*/ 1174619 h 3339574"/>
              <a:gd name="connsiteX7" fmla="*/ 10989354 w 11855593"/>
              <a:gd name="connsiteY7" fmla="*/ 1162269 h 3339574"/>
              <a:gd name="connsiteX8" fmla="*/ 11026578 w 11855593"/>
              <a:gd name="connsiteY8" fmla="*/ 1085981 h 3339574"/>
              <a:gd name="connsiteX9" fmla="*/ 10976917 w 11855593"/>
              <a:gd name="connsiteY9" fmla="*/ 1069866 h 3339574"/>
              <a:gd name="connsiteX10" fmla="*/ 10970698 w 11855593"/>
              <a:gd name="connsiteY10" fmla="*/ 1058304 h 3339574"/>
              <a:gd name="connsiteX11" fmla="*/ 10954582 w 11855593"/>
              <a:gd name="connsiteY11" fmla="*/ 1047531 h 3339574"/>
              <a:gd name="connsiteX12" fmla="*/ 10941970 w 11855593"/>
              <a:gd name="connsiteY12" fmla="*/ 1051385 h 3339574"/>
              <a:gd name="connsiteX13" fmla="*/ 10921737 w 11855593"/>
              <a:gd name="connsiteY13" fmla="*/ 1046042 h 3339574"/>
              <a:gd name="connsiteX14" fmla="*/ 10914643 w 11855593"/>
              <a:gd name="connsiteY14" fmla="*/ 1002862 h 3339574"/>
              <a:gd name="connsiteX15" fmla="*/ 10941970 w 11855593"/>
              <a:gd name="connsiteY15" fmla="*/ 989023 h 3339574"/>
              <a:gd name="connsiteX16" fmla="*/ 10941970 w 11855593"/>
              <a:gd name="connsiteY16" fmla="*/ 972119 h 3339574"/>
              <a:gd name="connsiteX17" fmla="*/ 10903607 w 11855593"/>
              <a:gd name="connsiteY17" fmla="*/ 965200 h 3339574"/>
              <a:gd name="connsiteX18" fmla="*/ 10897301 w 11855593"/>
              <a:gd name="connsiteY18" fmla="*/ 953639 h 3339574"/>
              <a:gd name="connsiteX19" fmla="*/ 10876017 w 11855593"/>
              <a:gd name="connsiteY19" fmla="*/ 953639 h 3339574"/>
              <a:gd name="connsiteX20" fmla="*/ 10876017 w 11855593"/>
              <a:gd name="connsiteY20" fmla="*/ 710499 h 3339574"/>
              <a:gd name="connsiteX21" fmla="*/ 10883725 w 11855593"/>
              <a:gd name="connsiteY21" fmla="*/ 710499 h 3339574"/>
              <a:gd name="connsiteX22" fmla="*/ 10898614 w 11855593"/>
              <a:gd name="connsiteY22" fmla="*/ 701215 h 3339574"/>
              <a:gd name="connsiteX23" fmla="*/ 10883725 w 11855593"/>
              <a:gd name="connsiteY23" fmla="*/ 692019 h 3339574"/>
              <a:gd name="connsiteX24" fmla="*/ 10876017 w 11855593"/>
              <a:gd name="connsiteY24" fmla="*/ 692019 h 3339574"/>
              <a:gd name="connsiteX25" fmla="*/ 10876017 w 11855593"/>
              <a:gd name="connsiteY25" fmla="*/ 683786 h 3339574"/>
              <a:gd name="connsiteX26" fmla="*/ 10883725 w 11855593"/>
              <a:gd name="connsiteY26" fmla="*/ 683786 h 3339574"/>
              <a:gd name="connsiteX27" fmla="*/ 10898614 w 11855593"/>
              <a:gd name="connsiteY27" fmla="*/ 674501 h 3339574"/>
              <a:gd name="connsiteX28" fmla="*/ 10883725 w 11855593"/>
              <a:gd name="connsiteY28" fmla="*/ 665305 h 3339574"/>
              <a:gd name="connsiteX29" fmla="*/ 10876017 w 11855593"/>
              <a:gd name="connsiteY29" fmla="*/ 665305 h 3339574"/>
              <a:gd name="connsiteX30" fmla="*/ 10876017 w 11855593"/>
              <a:gd name="connsiteY30" fmla="*/ 462455 h 3339574"/>
              <a:gd name="connsiteX31" fmla="*/ 10884425 w 11855593"/>
              <a:gd name="connsiteY31" fmla="*/ 462455 h 3339574"/>
              <a:gd name="connsiteX32" fmla="*/ 10884425 w 11855593"/>
              <a:gd name="connsiteY32" fmla="*/ 474717 h 3339574"/>
              <a:gd name="connsiteX33" fmla="*/ 10899753 w 11855593"/>
              <a:gd name="connsiteY33" fmla="*/ 474717 h 3339574"/>
              <a:gd name="connsiteX34" fmla="*/ 10906848 w 11855593"/>
              <a:gd name="connsiteY34" fmla="*/ 465959 h 3339574"/>
              <a:gd name="connsiteX35" fmla="*/ 10906848 w 11855593"/>
              <a:gd name="connsiteY35" fmla="*/ 438194 h 3339574"/>
              <a:gd name="connsiteX36" fmla="*/ 10899753 w 11855593"/>
              <a:gd name="connsiteY36" fmla="*/ 434077 h 3339574"/>
              <a:gd name="connsiteX37" fmla="*/ 10814707 w 11855593"/>
              <a:gd name="connsiteY37" fmla="*/ 434077 h 3339574"/>
              <a:gd name="connsiteX38" fmla="*/ 10807438 w 11855593"/>
              <a:gd name="connsiteY38" fmla="*/ 438194 h 3339574"/>
              <a:gd name="connsiteX39" fmla="*/ 10807438 w 11855593"/>
              <a:gd name="connsiteY39" fmla="*/ 465959 h 3339574"/>
              <a:gd name="connsiteX40" fmla="*/ 10814707 w 11855593"/>
              <a:gd name="connsiteY40" fmla="*/ 474717 h 3339574"/>
              <a:gd name="connsiteX41" fmla="*/ 10829859 w 11855593"/>
              <a:gd name="connsiteY41" fmla="*/ 474717 h 3339574"/>
              <a:gd name="connsiteX42" fmla="*/ 10829859 w 11855593"/>
              <a:gd name="connsiteY42" fmla="*/ 462455 h 3339574"/>
              <a:gd name="connsiteX43" fmla="*/ 10838005 w 11855593"/>
              <a:gd name="connsiteY43" fmla="*/ 462455 h 3339574"/>
              <a:gd name="connsiteX44" fmla="*/ 10838005 w 11855593"/>
              <a:gd name="connsiteY44" fmla="*/ 665305 h 3339574"/>
              <a:gd name="connsiteX45" fmla="*/ 10830560 w 11855593"/>
              <a:gd name="connsiteY45" fmla="*/ 665305 h 3339574"/>
              <a:gd name="connsiteX46" fmla="*/ 10815670 w 11855593"/>
              <a:gd name="connsiteY46" fmla="*/ 674501 h 3339574"/>
              <a:gd name="connsiteX47" fmla="*/ 10830560 w 11855593"/>
              <a:gd name="connsiteY47" fmla="*/ 683786 h 3339574"/>
              <a:gd name="connsiteX48" fmla="*/ 10838005 w 11855593"/>
              <a:gd name="connsiteY48" fmla="*/ 683786 h 3339574"/>
              <a:gd name="connsiteX49" fmla="*/ 10838005 w 11855593"/>
              <a:gd name="connsiteY49" fmla="*/ 692019 h 3339574"/>
              <a:gd name="connsiteX50" fmla="*/ 10830560 w 11855593"/>
              <a:gd name="connsiteY50" fmla="*/ 692019 h 3339574"/>
              <a:gd name="connsiteX51" fmla="*/ 10815670 w 11855593"/>
              <a:gd name="connsiteY51" fmla="*/ 701215 h 3339574"/>
              <a:gd name="connsiteX52" fmla="*/ 10830560 w 11855593"/>
              <a:gd name="connsiteY52" fmla="*/ 710499 h 3339574"/>
              <a:gd name="connsiteX53" fmla="*/ 10838005 w 11855593"/>
              <a:gd name="connsiteY53" fmla="*/ 710499 h 3339574"/>
              <a:gd name="connsiteX54" fmla="*/ 10838005 w 11855593"/>
              <a:gd name="connsiteY54" fmla="*/ 953639 h 3339574"/>
              <a:gd name="connsiteX55" fmla="*/ 10792547 w 11855593"/>
              <a:gd name="connsiteY55" fmla="*/ 953639 h 3339574"/>
              <a:gd name="connsiteX56" fmla="*/ 10792547 w 11855593"/>
              <a:gd name="connsiteY56" fmla="*/ 970893 h 3339574"/>
              <a:gd name="connsiteX57" fmla="*/ 10767936 w 11855593"/>
              <a:gd name="connsiteY57" fmla="*/ 989111 h 3339574"/>
              <a:gd name="connsiteX58" fmla="*/ 10792547 w 11855593"/>
              <a:gd name="connsiteY58" fmla="*/ 1003388 h 3339574"/>
              <a:gd name="connsiteX59" fmla="*/ 10792547 w 11855593"/>
              <a:gd name="connsiteY59" fmla="*/ 1053750 h 3339574"/>
              <a:gd name="connsiteX60" fmla="*/ 10736930 w 11855593"/>
              <a:gd name="connsiteY60" fmla="*/ 1053750 h 3339574"/>
              <a:gd name="connsiteX61" fmla="*/ 10720727 w 11855593"/>
              <a:gd name="connsiteY61" fmla="*/ 1068377 h 3339574"/>
              <a:gd name="connsiteX62" fmla="*/ 10663621 w 11855593"/>
              <a:gd name="connsiteY62" fmla="*/ 1068377 h 3339574"/>
              <a:gd name="connsiteX63" fmla="*/ 10650044 w 11855593"/>
              <a:gd name="connsiteY63" fmla="*/ 1080726 h 3339574"/>
              <a:gd name="connsiteX64" fmla="*/ 10684817 w 11855593"/>
              <a:gd name="connsiteY64" fmla="*/ 1148518 h 3339574"/>
              <a:gd name="connsiteX65" fmla="*/ 10792547 w 11855593"/>
              <a:gd name="connsiteY65" fmla="*/ 1174706 h 3339574"/>
              <a:gd name="connsiteX66" fmla="*/ 10792547 w 11855593"/>
              <a:gd name="connsiteY66" fmla="*/ 1703289 h 3339574"/>
              <a:gd name="connsiteX67" fmla="*/ 10614310 w 11855593"/>
              <a:gd name="connsiteY67" fmla="*/ 1707844 h 3339574"/>
              <a:gd name="connsiteX68" fmla="*/ 10498433 w 11855593"/>
              <a:gd name="connsiteY68" fmla="*/ 1726324 h 3339574"/>
              <a:gd name="connsiteX69" fmla="*/ 10405504 w 11855593"/>
              <a:gd name="connsiteY69" fmla="*/ 1734557 h 3339574"/>
              <a:gd name="connsiteX70" fmla="*/ 10080560 w 11855593"/>
              <a:gd name="connsiteY70" fmla="*/ 1750936 h 3339574"/>
              <a:gd name="connsiteX71" fmla="*/ 9941560 w 11855593"/>
              <a:gd name="connsiteY71" fmla="*/ 1777650 h 3339574"/>
              <a:gd name="connsiteX72" fmla="*/ 9837070 w 11855593"/>
              <a:gd name="connsiteY72" fmla="*/ 1794641 h 3339574"/>
              <a:gd name="connsiteX73" fmla="*/ 9811232 w 11855593"/>
              <a:gd name="connsiteY73" fmla="*/ 1794641 h 3339574"/>
              <a:gd name="connsiteX74" fmla="*/ 9802298 w 11855593"/>
              <a:gd name="connsiteY74" fmla="*/ 1794116 h 3339574"/>
              <a:gd name="connsiteX75" fmla="*/ 9803612 w 11855593"/>
              <a:gd name="connsiteY75" fmla="*/ 1794641 h 3339574"/>
              <a:gd name="connsiteX76" fmla="*/ 9699472 w 11855593"/>
              <a:gd name="connsiteY76" fmla="*/ 1794641 h 3339574"/>
              <a:gd name="connsiteX77" fmla="*/ 9699472 w 11855593"/>
              <a:gd name="connsiteY77" fmla="*/ 1703552 h 3339574"/>
              <a:gd name="connsiteX78" fmla="*/ 9354819 w 11855593"/>
              <a:gd name="connsiteY78" fmla="*/ 1703552 h 3339574"/>
              <a:gd name="connsiteX79" fmla="*/ 9354819 w 11855593"/>
              <a:gd name="connsiteY79" fmla="*/ 1794641 h 3339574"/>
              <a:gd name="connsiteX80" fmla="*/ 9260490 w 11855593"/>
              <a:gd name="connsiteY80" fmla="*/ 1794641 h 3339574"/>
              <a:gd name="connsiteX81" fmla="*/ 9260490 w 11855593"/>
              <a:gd name="connsiteY81" fmla="*/ 1394110 h 3339574"/>
              <a:gd name="connsiteX82" fmla="*/ 9068501 w 11855593"/>
              <a:gd name="connsiteY82" fmla="*/ 1394110 h 3339574"/>
              <a:gd name="connsiteX83" fmla="*/ 9068501 w 11855593"/>
              <a:gd name="connsiteY83" fmla="*/ 1229448 h 3339574"/>
              <a:gd name="connsiteX84" fmla="*/ 8823435 w 11855593"/>
              <a:gd name="connsiteY84" fmla="*/ 1229448 h 3339574"/>
              <a:gd name="connsiteX85" fmla="*/ 8439281 w 11855593"/>
              <a:gd name="connsiteY85" fmla="*/ 1296013 h 3339574"/>
              <a:gd name="connsiteX86" fmla="*/ 8439281 w 11855593"/>
              <a:gd name="connsiteY86" fmla="*/ 1397613 h 3339574"/>
              <a:gd name="connsiteX87" fmla="*/ 8092440 w 11855593"/>
              <a:gd name="connsiteY87" fmla="*/ 1433874 h 3339574"/>
              <a:gd name="connsiteX88" fmla="*/ 8092440 w 11855593"/>
              <a:gd name="connsiteY88" fmla="*/ 1464179 h 3339574"/>
              <a:gd name="connsiteX89" fmla="*/ 7900276 w 11855593"/>
              <a:gd name="connsiteY89" fmla="*/ 1464179 h 3339574"/>
              <a:gd name="connsiteX90" fmla="*/ 7900276 w 11855593"/>
              <a:gd name="connsiteY90" fmla="*/ 1423364 h 3339574"/>
              <a:gd name="connsiteX91" fmla="*/ 7821186 w 11855593"/>
              <a:gd name="connsiteY91" fmla="*/ 1405846 h 3339574"/>
              <a:gd name="connsiteX92" fmla="*/ 7725104 w 11855593"/>
              <a:gd name="connsiteY92" fmla="*/ 1405846 h 3339574"/>
              <a:gd name="connsiteX93" fmla="*/ 7713805 w 11855593"/>
              <a:gd name="connsiteY93" fmla="*/ 1429232 h 3339574"/>
              <a:gd name="connsiteX94" fmla="*/ 7630861 w 11855593"/>
              <a:gd name="connsiteY94" fmla="*/ 1429232 h 3339574"/>
              <a:gd name="connsiteX95" fmla="*/ 7551771 w 11855593"/>
              <a:gd name="connsiteY95" fmla="*/ 1443246 h 3339574"/>
              <a:gd name="connsiteX96" fmla="*/ 7551771 w 11855593"/>
              <a:gd name="connsiteY96" fmla="*/ 1484061 h 3339574"/>
              <a:gd name="connsiteX97" fmla="*/ 7532939 w 11855593"/>
              <a:gd name="connsiteY97" fmla="*/ 1484061 h 3339574"/>
              <a:gd name="connsiteX98" fmla="*/ 7532939 w 11855593"/>
              <a:gd name="connsiteY98" fmla="*/ 1454895 h 3339574"/>
              <a:gd name="connsiteX99" fmla="*/ 7444478 w 11855593"/>
              <a:gd name="connsiteY99" fmla="*/ 1454895 h 3339574"/>
              <a:gd name="connsiteX100" fmla="*/ 7444478 w 11855593"/>
              <a:gd name="connsiteY100" fmla="*/ 1432735 h 3339574"/>
              <a:gd name="connsiteX101" fmla="*/ 7310733 w 11855593"/>
              <a:gd name="connsiteY101" fmla="*/ 1432735 h 3339574"/>
              <a:gd name="connsiteX102" fmla="*/ 7310733 w 11855593"/>
              <a:gd name="connsiteY102" fmla="*/ 1487564 h 3339574"/>
              <a:gd name="connsiteX103" fmla="*/ 7342615 w 11855593"/>
              <a:gd name="connsiteY103" fmla="*/ 1487564 h 3339574"/>
              <a:gd name="connsiteX104" fmla="*/ 7342615 w 11855593"/>
              <a:gd name="connsiteY104" fmla="*/ 1508585 h 3339574"/>
              <a:gd name="connsiteX105" fmla="*/ 7274823 w 11855593"/>
              <a:gd name="connsiteY105" fmla="*/ 1508585 h 3339574"/>
              <a:gd name="connsiteX106" fmla="*/ 7274823 w 11855593"/>
              <a:gd name="connsiteY106" fmla="*/ 1541342 h 3339574"/>
              <a:gd name="connsiteX107" fmla="*/ 7135473 w 11855593"/>
              <a:gd name="connsiteY107" fmla="*/ 1541342 h 3339574"/>
              <a:gd name="connsiteX108" fmla="*/ 7135473 w 11855593"/>
              <a:gd name="connsiteY108" fmla="*/ 1578654 h 3339574"/>
              <a:gd name="connsiteX109" fmla="*/ 7033698 w 11855593"/>
              <a:gd name="connsiteY109" fmla="*/ 1578654 h 3339574"/>
              <a:gd name="connsiteX110" fmla="*/ 7033698 w 11855593"/>
              <a:gd name="connsiteY110" fmla="*/ 1739725 h 3339574"/>
              <a:gd name="connsiteX111" fmla="*/ 6852745 w 11855593"/>
              <a:gd name="connsiteY111" fmla="*/ 1739725 h 3339574"/>
              <a:gd name="connsiteX112" fmla="*/ 6852745 w 11855593"/>
              <a:gd name="connsiteY112" fmla="*/ 1394110 h 3339574"/>
              <a:gd name="connsiteX113" fmla="*/ 6833914 w 11855593"/>
              <a:gd name="connsiteY113" fmla="*/ 1394110 h 3339574"/>
              <a:gd name="connsiteX114" fmla="*/ 6833914 w 11855593"/>
              <a:gd name="connsiteY114" fmla="*/ 1172254 h 3339574"/>
              <a:gd name="connsiteX115" fmla="*/ 6728548 w 11855593"/>
              <a:gd name="connsiteY115" fmla="*/ 1172254 h 3339574"/>
              <a:gd name="connsiteX116" fmla="*/ 6728548 w 11855593"/>
              <a:gd name="connsiteY116" fmla="*/ 1146503 h 3339574"/>
              <a:gd name="connsiteX117" fmla="*/ 6660581 w 11855593"/>
              <a:gd name="connsiteY117" fmla="*/ 1146503 h 3339574"/>
              <a:gd name="connsiteX118" fmla="*/ 6660581 w 11855593"/>
              <a:gd name="connsiteY118" fmla="*/ 574478 h 3339574"/>
              <a:gd name="connsiteX119" fmla="*/ 6283873 w 11855593"/>
              <a:gd name="connsiteY119" fmla="*/ 574478 h 3339574"/>
              <a:gd name="connsiteX120" fmla="*/ 6283873 w 11855593"/>
              <a:gd name="connsiteY120" fmla="*/ 1445435 h 3339574"/>
              <a:gd name="connsiteX121" fmla="*/ 6027595 w 11855593"/>
              <a:gd name="connsiteY121" fmla="*/ 1445435 h 3339574"/>
              <a:gd name="connsiteX122" fmla="*/ 6027595 w 11855593"/>
              <a:gd name="connsiteY122" fmla="*/ 1148868 h 3339574"/>
              <a:gd name="connsiteX123" fmla="*/ 5910755 w 11855593"/>
              <a:gd name="connsiteY123" fmla="*/ 1148868 h 3339574"/>
              <a:gd name="connsiteX124" fmla="*/ 5910755 w 11855593"/>
              <a:gd name="connsiteY124" fmla="*/ 1123118 h 3339574"/>
              <a:gd name="connsiteX125" fmla="*/ 5835431 w 11855593"/>
              <a:gd name="connsiteY125" fmla="*/ 1088084 h 3339574"/>
              <a:gd name="connsiteX126" fmla="*/ 5805302 w 11855593"/>
              <a:gd name="connsiteY126" fmla="*/ 1088084 h 3339574"/>
              <a:gd name="connsiteX127" fmla="*/ 5805302 w 11855593"/>
              <a:gd name="connsiteY127" fmla="*/ 1125483 h 3339574"/>
              <a:gd name="connsiteX128" fmla="*/ 5786471 w 11855593"/>
              <a:gd name="connsiteY128" fmla="*/ 1125483 h 3339574"/>
              <a:gd name="connsiteX129" fmla="*/ 5786471 w 11855593"/>
              <a:gd name="connsiteY129" fmla="*/ 1155875 h 3339574"/>
              <a:gd name="connsiteX130" fmla="*/ 5711146 w 11855593"/>
              <a:gd name="connsiteY130" fmla="*/ 1155875 h 3339574"/>
              <a:gd name="connsiteX131" fmla="*/ 5711146 w 11855593"/>
              <a:gd name="connsiteY131" fmla="*/ 1552816 h 3339574"/>
              <a:gd name="connsiteX132" fmla="*/ 5695994 w 11855593"/>
              <a:gd name="connsiteY132" fmla="*/ 1562188 h 3339574"/>
              <a:gd name="connsiteX133" fmla="*/ 5695994 w 11855593"/>
              <a:gd name="connsiteY133" fmla="*/ 1725711 h 3339574"/>
              <a:gd name="connsiteX134" fmla="*/ 5605693 w 11855593"/>
              <a:gd name="connsiteY134" fmla="*/ 1067150 h 3339574"/>
              <a:gd name="connsiteX135" fmla="*/ 5583095 w 11855593"/>
              <a:gd name="connsiteY135" fmla="*/ 1064873 h 3339574"/>
              <a:gd name="connsiteX136" fmla="*/ 5583095 w 11855593"/>
              <a:gd name="connsiteY136" fmla="*/ 387657 h 3339574"/>
              <a:gd name="connsiteX137" fmla="*/ 5205862 w 11855593"/>
              <a:gd name="connsiteY137" fmla="*/ 0 h 3339574"/>
              <a:gd name="connsiteX138" fmla="*/ 4934695 w 11855593"/>
              <a:gd name="connsiteY138" fmla="*/ 0 h 3339574"/>
              <a:gd name="connsiteX139" fmla="*/ 4934695 w 11855593"/>
              <a:gd name="connsiteY139" fmla="*/ 971419 h 3339574"/>
              <a:gd name="connsiteX140" fmla="*/ 4761186 w 11855593"/>
              <a:gd name="connsiteY140" fmla="*/ 971419 h 3339574"/>
              <a:gd name="connsiteX141" fmla="*/ 4761186 w 11855593"/>
              <a:gd name="connsiteY141" fmla="*/ 1821355 h 3339574"/>
              <a:gd name="connsiteX142" fmla="*/ 4664053 w 11855593"/>
              <a:gd name="connsiteY142" fmla="*/ 1841150 h 3339574"/>
              <a:gd name="connsiteX143" fmla="*/ 4664053 w 11855593"/>
              <a:gd name="connsiteY143" fmla="*/ 1788948 h 3339574"/>
              <a:gd name="connsiteX144" fmla="*/ 4578832 w 11855593"/>
              <a:gd name="connsiteY144" fmla="*/ 1799809 h 3339574"/>
              <a:gd name="connsiteX145" fmla="*/ 4578832 w 11855593"/>
              <a:gd name="connsiteY145" fmla="*/ 1782730 h 3339574"/>
              <a:gd name="connsiteX146" fmla="*/ 4495625 w 11855593"/>
              <a:gd name="connsiteY146" fmla="*/ 1794817 h 3339574"/>
              <a:gd name="connsiteX147" fmla="*/ 4487742 w 11855593"/>
              <a:gd name="connsiteY147" fmla="*/ 1789912 h 3339574"/>
              <a:gd name="connsiteX148" fmla="*/ 4474604 w 11855593"/>
              <a:gd name="connsiteY148" fmla="*/ 1789912 h 3339574"/>
              <a:gd name="connsiteX149" fmla="*/ 4474604 w 11855593"/>
              <a:gd name="connsiteY149" fmla="*/ 1797970 h 3339574"/>
              <a:gd name="connsiteX150" fmla="*/ 4400769 w 11855593"/>
              <a:gd name="connsiteY150" fmla="*/ 1802437 h 3339574"/>
              <a:gd name="connsiteX151" fmla="*/ 4400769 w 11855593"/>
              <a:gd name="connsiteY151" fmla="*/ 1818815 h 3339574"/>
              <a:gd name="connsiteX152" fmla="*/ 853966 w 11855593"/>
              <a:gd name="connsiteY152" fmla="*/ 926575 h 3339574"/>
              <a:gd name="connsiteX153" fmla="*/ 837850 w 11855593"/>
              <a:gd name="connsiteY153" fmla="*/ 838813 h 3339574"/>
              <a:gd name="connsiteX154" fmla="*/ 824099 w 11855593"/>
              <a:gd name="connsiteY154" fmla="*/ 851776 h 3339574"/>
              <a:gd name="connsiteX155" fmla="*/ 819019 w 11855593"/>
              <a:gd name="connsiteY155" fmla="*/ 832945 h 3339574"/>
              <a:gd name="connsiteX156" fmla="*/ 810348 w 11855593"/>
              <a:gd name="connsiteY156" fmla="*/ 832945 h 3339574"/>
              <a:gd name="connsiteX157" fmla="*/ 781444 w 11855593"/>
              <a:gd name="connsiteY157" fmla="*/ 876913 h 3339574"/>
              <a:gd name="connsiteX158" fmla="*/ 781444 w 11855593"/>
              <a:gd name="connsiteY158" fmla="*/ 923597 h 3339574"/>
              <a:gd name="connsiteX159" fmla="*/ 753942 w 11855593"/>
              <a:gd name="connsiteY159" fmla="*/ 1021255 h 3339574"/>
              <a:gd name="connsiteX160" fmla="*/ 763664 w 11855593"/>
              <a:gd name="connsiteY160" fmla="*/ 1029138 h 3339574"/>
              <a:gd name="connsiteX161" fmla="*/ 42479 w 11855593"/>
              <a:gd name="connsiteY161" fmla="*/ 1871542 h 3339574"/>
              <a:gd name="connsiteX162" fmla="*/ 0 w 11855593"/>
              <a:gd name="connsiteY162" fmla="*/ 1871542 h 3339574"/>
              <a:gd name="connsiteX163" fmla="*/ 0 w 11855593"/>
              <a:gd name="connsiteY163" fmla="*/ 3339575 h 3339574"/>
              <a:gd name="connsiteX164" fmla="*/ 11854180 w 11855593"/>
              <a:gd name="connsiteY164" fmla="*/ 3339575 h 3339574"/>
              <a:gd name="connsiteX165" fmla="*/ 11854180 w 11855593"/>
              <a:gd name="connsiteY165" fmla="*/ 1699523 h 3339574"/>
              <a:gd name="connsiteX166" fmla="*/ 11831058 w 11855593"/>
              <a:gd name="connsiteY166" fmla="*/ 1627615 h 3339574"/>
              <a:gd name="connsiteX167" fmla="*/ 1074770 w 11855593"/>
              <a:gd name="connsiteY167" fmla="*/ 1542831 h 3339574"/>
              <a:gd name="connsiteX168" fmla="*/ 1267723 w 11855593"/>
              <a:gd name="connsiteY168" fmla="*/ 1728601 h 3339574"/>
              <a:gd name="connsiteX169" fmla="*/ 1267723 w 11855593"/>
              <a:gd name="connsiteY169" fmla="*/ 1805765 h 3339574"/>
              <a:gd name="connsiteX170" fmla="*/ 1074770 w 11855593"/>
              <a:gd name="connsiteY170" fmla="*/ 1542831 h 3339574"/>
              <a:gd name="connsiteX171" fmla="*/ 4400769 w 11855593"/>
              <a:gd name="connsiteY171" fmla="*/ 1883104 h 3339574"/>
              <a:gd name="connsiteX172" fmla="*/ 4400769 w 11855593"/>
              <a:gd name="connsiteY172" fmla="*/ 1946779 h 3339574"/>
              <a:gd name="connsiteX173" fmla="*/ 4273507 w 11855593"/>
              <a:gd name="connsiteY173" fmla="*/ 1946779 h 3339574"/>
              <a:gd name="connsiteX174" fmla="*/ 4273507 w 11855593"/>
              <a:gd name="connsiteY174" fmla="*/ 1883104 h 3339574"/>
              <a:gd name="connsiteX175" fmla="*/ 4400769 w 11855593"/>
              <a:gd name="connsiteY175" fmla="*/ 1883104 h 3339574"/>
              <a:gd name="connsiteX176" fmla="*/ 4273507 w 11855593"/>
              <a:gd name="connsiteY176" fmla="*/ 1853499 h 3339574"/>
              <a:gd name="connsiteX177" fmla="*/ 4273507 w 11855593"/>
              <a:gd name="connsiteY177" fmla="*/ 1841938 h 3339574"/>
              <a:gd name="connsiteX178" fmla="*/ 4320015 w 11855593"/>
              <a:gd name="connsiteY178" fmla="*/ 1853499 h 3339574"/>
              <a:gd name="connsiteX179" fmla="*/ 4273507 w 11855593"/>
              <a:gd name="connsiteY179" fmla="*/ 1853499 h 3339574"/>
              <a:gd name="connsiteX180" fmla="*/ 3927541 w 11855593"/>
              <a:gd name="connsiteY180" fmla="*/ 1902810 h 3339574"/>
              <a:gd name="connsiteX181" fmla="*/ 3927541 w 11855593"/>
              <a:gd name="connsiteY181" fmla="*/ 1883104 h 3339574"/>
              <a:gd name="connsiteX182" fmla="*/ 3995595 w 11855593"/>
              <a:gd name="connsiteY182" fmla="*/ 1883104 h 3339574"/>
              <a:gd name="connsiteX183" fmla="*/ 3995595 w 11855593"/>
              <a:gd name="connsiteY183" fmla="*/ 1928824 h 3339574"/>
              <a:gd name="connsiteX184" fmla="*/ 3960824 w 11855593"/>
              <a:gd name="connsiteY184" fmla="*/ 1928824 h 3339574"/>
              <a:gd name="connsiteX185" fmla="*/ 3960824 w 11855593"/>
              <a:gd name="connsiteY185" fmla="*/ 1902810 h 3339574"/>
              <a:gd name="connsiteX186" fmla="*/ 3927541 w 11855593"/>
              <a:gd name="connsiteY186" fmla="*/ 1902810 h 3339574"/>
              <a:gd name="connsiteX187" fmla="*/ 3405089 w 11855593"/>
              <a:gd name="connsiteY187" fmla="*/ 1906402 h 3339574"/>
              <a:gd name="connsiteX188" fmla="*/ 3405089 w 11855593"/>
              <a:gd name="connsiteY188" fmla="*/ 1922605 h 3339574"/>
              <a:gd name="connsiteX189" fmla="*/ 3392126 w 11855593"/>
              <a:gd name="connsiteY189" fmla="*/ 1922605 h 3339574"/>
              <a:gd name="connsiteX190" fmla="*/ 3392126 w 11855593"/>
              <a:gd name="connsiteY190" fmla="*/ 1909117 h 3339574"/>
              <a:gd name="connsiteX191" fmla="*/ 3335633 w 11855593"/>
              <a:gd name="connsiteY191" fmla="*/ 1909117 h 3339574"/>
              <a:gd name="connsiteX192" fmla="*/ 3335633 w 11855593"/>
              <a:gd name="connsiteY192" fmla="*/ 1932415 h 3339574"/>
              <a:gd name="connsiteX193" fmla="*/ 3170621 w 11855593"/>
              <a:gd name="connsiteY193" fmla="*/ 1932415 h 3339574"/>
              <a:gd name="connsiteX194" fmla="*/ 3170621 w 11855593"/>
              <a:gd name="connsiteY194" fmla="*/ 1903774 h 3339574"/>
              <a:gd name="connsiteX195" fmla="*/ 3150388 w 11855593"/>
              <a:gd name="connsiteY195" fmla="*/ 1903774 h 3339574"/>
              <a:gd name="connsiteX196" fmla="*/ 3150388 w 11855593"/>
              <a:gd name="connsiteY196" fmla="*/ 1896592 h 3339574"/>
              <a:gd name="connsiteX197" fmla="*/ 3127178 w 11855593"/>
              <a:gd name="connsiteY197" fmla="*/ 1896592 h 3339574"/>
              <a:gd name="connsiteX198" fmla="*/ 3127178 w 11855593"/>
              <a:gd name="connsiteY198" fmla="*/ 1904650 h 3339574"/>
              <a:gd name="connsiteX199" fmla="*/ 3102566 w 11855593"/>
              <a:gd name="connsiteY199" fmla="*/ 1904650 h 3339574"/>
              <a:gd name="connsiteX200" fmla="*/ 3102566 w 11855593"/>
              <a:gd name="connsiteY200" fmla="*/ 1919890 h 3339574"/>
              <a:gd name="connsiteX201" fmla="*/ 3050452 w 11855593"/>
              <a:gd name="connsiteY201" fmla="*/ 1919890 h 3339574"/>
              <a:gd name="connsiteX202" fmla="*/ 3050452 w 11855593"/>
              <a:gd name="connsiteY202" fmla="*/ 1932415 h 3339574"/>
              <a:gd name="connsiteX203" fmla="*/ 2921613 w 11855593"/>
              <a:gd name="connsiteY203" fmla="*/ 1932415 h 3339574"/>
              <a:gd name="connsiteX204" fmla="*/ 2921613 w 11855593"/>
              <a:gd name="connsiteY204" fmla="*/ 1906489 h 3339574"/>
              <a:gd name="connsiteX205" fmla="*/ 2771140 w 11855593"/>
              <a:gd name="connsiteY205" fmla="*/ 1906489 h 3339574"/>
              <a:gd name="connsiteX206" fmla="*/ 2771140 w 11855593"/>
              <a:gd name="connsiteY206" fmla="*/ 1911832 h 3339574"/>
              <a:gd name="connsiteX207" fmla="*/ 2720515 w 11855593"/>
              <a:gd name="connsiteY207" fmla="*/ 1911832 h 3339574"/>
              <a:gd name="connsiteX208" fmla="*/ 2720515 w 11855593"/>
              <a:gd name="connsiteY208" fmla="*/ 1883191 h 3339574"/>
              <a:gd name="connsiteX209" fmla="*/ 3558452 w 11855593"/>
              <a:gd name="connsiteY209" fmla="*/ 1883191 h 3339574"/>
              <a:gd name="connsiteX210" fmla="*/ 3558452 w 11855593"/>
              <a:gd name="connsiteY210" fmla="*/ 1919890 h 3339574"/>
              <a:gd name="connsiteX211" fmla="*/ 3486194 w 11855593"/>
              <a:gd name="connsiteY211" fmla="*/ 1919890 h 3339574"/>
              <a:gd name="connsiteX212" fmla="*/ 3486194 w 11855593"/>
              <a:gd name="connsiteY212" fmla="*/ 1906489 h 3339574"/>
              <a:gd name="connsiteX213" fmla="*/ 3405089 w 11855593"/>
              <a:gd name="connsiteY213" fmla="*/ 1906489 h 3339574"/>
              <a:gd name="connsiteX214" fmla="*/ 1688487 w 11855593"/>
              <a:gd name="connsiteY214" fmla="*/ 1853499 h 3339574"/>
              <a:gd name="connsiteX215" fmla="*/ 1582157 w 11855593"/>
              <a:gd name="connsiteY215" fmla="*/ 1780453 h 3339574"/>
              <a:gd name="connsiteX216" fmla="*/ 1582157 w 11855593"/>
              <a:gd name="connsiteY216" fmla="*/ 1724485 h 3339574"/>
              <a:gd name="connsiteX217" fmla="*/ 1794554 w 11855593"/>
              <a:gd name="connsiteY217" fmla="*/ 1853499 h 3339574"/>
              <a:gd name="connsiteX218" fmla="*/ 1688487 w 11855593"/>
              <a:gd name="connsiteY218" fmla="*/ 1853499 h 3339574"/>
              <a:gd name="connsiteX219" fmla="*/ 1800422 w 11855593"/>
              <a:gd name="connsiteY219" fmla="*/ 1853499 h 3339574"/>
              <a:gd name="connsiteX220" fmla="*/ 1582157 w 11855593"/>
              <a:gd name="connsiteY220" fmla="*/ 1720894 h 3339574"/>
              <a:gd name="connsiteX221" fmla="*/ 1582157 w 11855593"/>
              <a:gd name="connsiteY221" fmla="*/ 1682969 h 3339574"/>
              <a:gd name="connsiteX222" fmla="*/ 1825297 w 11855593"/>
              <a:gd name="connsiteY222" fmla="*/ 1819779 h 3339574"/>
              <a:gd name="connsiteX223" fmla="*/ 1825297 w 11855593"/>
              <a:gd name="connsiteY223" fmla="*/ 1853499 h 3339574"/>
              <a:gd name="connsiteX224" fmla="*/ 1800422 w 11855593"/>
              <a:gd name="connsiteY224" fmla="*/ 1853499 h 3339574"/>
              <a:gd name="connsiteX225" fmla="*/ 1825297 w 11855593"/>
              <a:gd name="connsiteY225" fmla="*/ 1816450 h 3339574"/>
              <a:gd name="connsiteX226" fmla="*/ 1582157 w 11855593"/>
              <a:gd name="connsiteY226" fmla="*/ 1679641 h 3339574"/>
              <a:gd name="connsiteX227" fmla="*/ 1582157 w 11855593"/>
              <a:gd name="connsiteY227" fmla="*/ 1643906 h 3339574"/>
              <a:gd name="connsiteX228" fmla="*/ 1825297 w 11855593"/>
              <a:gd name="connsiteY228" fmla="*/ 1770030 h 3339574"/>
              <a:gd name="connsiteX229" fmla="*/ 1825297 w 11855593"/>
              <a:gd name="connsiteY229" fmla="*/ 1816363 h 3339574"/>
              <a:gd name="connsiteX230" fmla="*/ 1825297 w 11855593"/>
              <a:gd name="connsiteY230" fmla="*/ 1766789 h 3339574"/>
              <a:gd name="connsiteX231" fmla="*/ 1582157 w 11855593"/>
              <a:gd name="connsiteY231" fmla="*/ 1640665 h 3339574"/>
              <a:gd name="connsiteX232" fmla="*/ 1582157 w 11855593"/>
              <a:gd name="connsiteY232" fmla="*/ 1633483 h 3339574"/>
              <a:gd name="connsiteX233" fmla="*/ 1571559 w 11855593"/>
              <a:gd name="connsiteY233" fmla="*/ 1633483 h 3339574"/>
              <a:gd name="connsiteX234" fmla="*/ 1571559 w 11855593"/>
              <a:gd name="connsiteY234" fmla="*/ 1608608 h 3339574"/>
              <a:gd name="connsiteX235" fmla="*/ 1825297 w 11855593"/>
              <a:gd name="connsiteY235" fmla="*/ 1735083 h 3339574"/>
              <a:gd name="connsiteX236" fmla="*/ 1825297 w 11855593"/>
              <a:gd name="connsiteY236" fmla="*/ 1766789 h 3339574"/>
              <a:gd name="connsiteX237" fmla="*/ 1571559 w 11855593"/>
              <a:gd name="connsiteY237" fmla="*/ 1409262 h 3339574"/>
              <a:gd name="connsiteX238" fmla="*/ 1948793 w 11855593"/>
              <a:gd name="connsiteY238" fmla="*/ 1536087 h 3339574"/>
              <a:gd name="connsiteX239" fmla="*/ 1948793 w 11855593"/>
              <a:gd name="connsiteY239" fmla="*/ 1545984 h 3339574"/>
              <a:gd name="connsiteX240" fmla="*/ 1571559 w 11855593"/>
              <a:gd name="connsiteY240" fmla="*/ 1414693 h 3339574"/>
              <a:gd name="connsiteX241" fmla="*/ 1571559 w 11855593"/>
              <a:gd name="connsiteY241" fmla="*/ 1409262 h 3339574"/>
              <a:gd name="connsiteX242" fmla="*/ 1327719 w 11855593"/>
              <a:gd name="connsiteY242" fmla="*/ 1329821 h 3339574"/>
              <a:gd name="connsiteX243" fmla="*/ 1114535 w 11855593"/>
              <a:gd name="connsiteY243" fmla="*/ 1255636 h 3339574"/>
              <a:gd name="connsiteX244" fmla="*/ 1335252 w 11855593"/>
              <a:gd name="connsiteY244" fmla="*/ 1329821 h 3339574"/>
              <a:gd name="connsiteX245" fmla="*/ 1327807 w 11855593"/>
              <a:gd name="connsiteY245" fmla="*/ 1329821 h 3339574"/>
              <a:gd name="connsiteX246" fmla="*/ 1533897 w 11855593"/>
              <a:gd name="connsiteY246" fmla="*/ 1320712 h 3339574"/>
              <a:gd name="connsiteX247" fmla="*/ 1563239 w 11855593"/>
              <a:gd name="connsiteY247" fmla="*/ 1329821 h 3339574"/>
              <a:gd name="connsiteX248" fmla="*/ 1533897 w 11855593"/>
              <a:gd name="connsiteY248" fmla="*/ 1329821 h 3339574"/>
              <a:gd name="connsiteX249" fmla="*/ 1533897 w 11855593"/>
              <a:gd name="connsiteY249" fmla="*/ 1320712 h 3339574"/>
              <a:gd name="connsiteX250" fmla="*/ 1533635 w 11855593"/>
              <a:gd name="connsiteY250" fmla="*/ 1317822 h 3339574"/>
              <a:gd name="connsiteX251" fmla="*/ 1449201 w 11855593"/>
              <a:gd name="connsiteY251" fmla="*/ 1291721 h 3339574"/>
              <a:gd name="connsiteX252" fmla="*/ 1948793 w 11855593"/>
              <a:gd name="connsiteY252" fmla="*/ 1443946 h 3339574"/>
              <a:gd name="connsiteX253" fmla="*/ 1948793 w 11855593"/>
              <a:gd name="connsiteY253" fmla="*/ 1446399 h 3339574"/>
              <a:gd name="connsiteX254" fmla="*/ 1533897 w 11855593"/>
              <a:gd name="connsiteY254" fmla="*/ 1317910 h 3339574"/>
              <a:gd name="connsiteX255" fmla="*/ 1533897 w 11855593"/>
              <a:gd name="connsiteY255" fmla="*/ 1317910 h 3339574"/>
              <a:gd name="connsiteX256" fmla="*/ 1533635 w 11855593"/>
              <a:gd name="connsiteY256" fmla="*/ 1317910 h 3339574"/>
              <a:gd name="connsiteX257" fmla="*/ 2222763 w 11855593"/>
              <a:gd name="connsiteY257" fmla="*/ 1510950 h 3339574"/>
              <a:gd name="connsiteX258" fmla="*/ 2222763 w 11855593"/>
              <a:gd name="connsiteY258" fmla="*/ 1500615 h 3339574"/>
              <a:gd name="connsiteX259" fmla="*/ 2231434 w 11855593"/>
              <a:gd name="connsiteY259" fmla="*/ 1500615 h 3339574"/>
              <a:gd name="connsiteX260" fmla="*/ 2231434 w 11855593"/>
              <a:gd name="connsiteY260" fmla="*/ 1492557 h 3339574"/>
              <a:gd name="connsiteX261" fmla="*/ 2222763 w 11855593"/>
              <a:gd name="connsiteY261" fmla="*/ 1492557 h 3339574"/>
              <a:gd name="connsiteX262" fmla="*/ 2222763 w 11855593"/>
              <a:gd name="connsiteY262" fmla="*/ 1489754 h 3339574"/>
              <a:gd name="connsiteX263" fmla="*/ 3471304 w 11855593"/>
              <a:gd name="connsiteY263" fmla="*/ 1853499 h 3339574"/>
              <a:gd name="connsiteX264" fmla="*/ 3302175 w 11855593"/>
              <a:gd name="connsiteY264" fmla="*/ 1853499 h 3339574"/>
              <a:gd name="connsiteX265" fmla="*/ 2222851 w 11855593"/>
              <a:gd name="connsiteY265" fmla="*/ 1524613 h 3339574"/>
              <a:gd name="connsiteX266" fmla="*/ 2222851 w 11855593"/>
              <a:gd name="connsiteY266" fmla="*/ 1519095 h 3339574"/>
              <a:gd name="connsiteX267" fmla="*/ 2231521 w 11855593"/>
              <a:gd name="connsiteY267" fmla="*/ 1519095 h 3339574"/>
              <a:gd name="connsiteX268" fmla="*/ 2231521 w 11855593"/>
              <a:gd name="connsiteY268" fmla="*/ 1511037 h 3339574"/>
              <a:gd name="connsiteX269" fmla="*/ 2222851 w 11855593"/>
              <a:gd name="connsiteY269" fmla="*/ 1511037 h 3339574"/>
              <a:gd name="connsiteX270" fmla="*/ 2222763 w 11855593"/>
              <a:gd name="connsiteY270" fmla="*/ 1483273 h 3339574"/>
              <a:gd name="connsiteX271" fmla="*/ 3514397 w 11855593"/>
              <a:gd name="connsiteY271" fmla="*/ 1853499 h 3339574"/>
              <a:gd name="connsiteX272" fmla="*/ 3480851 w 11855593"/>
              <a:gd name="connsiteY272" fmla="*/ 1853499 h 3339574"/>
              <a:gd name="connsiteX273" fmla="*/ 2222763 w 11855593"/>
              <a:gd name="connsiteY273" fmla="*/ 1487039 h 3339574"/>
              <a:gd name="connsiteX274" fmla="*/ 2222763 w 11855593"/>
              <a:gd name="connsiteY274" fmla="*/ 1483360 h 3339574"/>
              <a:gd name="connsiteX275" fmla="*/ 1948793 w 11855593"/>
              <a:gd name="connsiteY275" fmla="*/ 1407160 h 3339574"/>
              <a:gd name="connsiteX276" fmla="*/ 1431246 w 11855593"/>
              <a:gd name="connsiteY276" fmla="*/ 1256424 h 3339574"/>
              <a:gd name="connsiteX277" fmla="*/ 1948793 w 11855593"/>
              <a:gd name="connsiteY277" fmla="*/ 1404795 h 3339574"/>
              <a:gd name="connsiteX278" fmla="*/ 1948793 w 11855593"/>
              <a:gd name="connsiteY278" fmla="*/ 1407248 h 3339574"/>
              <a:gd name="connsiteX279" fmla="*/ 2222763 w 11855593"/>
              <a:gd name="connsiteY279" fmla="*/ 1676663 h 3339574"/>
              <a:gd name="connsiteX280" fmla="*/ 2222763 w 11855593"/>
              <a:gd name="connsiteY280" fmla="*/ 1666328 h 3339574"/>
              <a:gd name="connsiteX281" fmla="*/ 2231434 w 11855593"/>
              <a:gd name="connsiteY281" fmla="*/ 1666328 h 3339574"/>
              <a:gd name="connsiteX282" fmla="*/ 2231434 w 11855593"/>
              <a:gd name="connsiteY282" fmla="*/ 1658270 h 3339574"/>
              <a:gd name="connsiteX283" fmla="*/ 2222763 w 11855593"/>
              <a:gd name="connsiteY283" fmla="*/ 1658270 h 3339574"/>
              <a:gd name="connsiteX284" fmla="*/ 2222763 w 11855593"/>
              <a:gd name="connsiteY284" fmla="*/ 1647935 h 3339574"/>
              <a:gd name="connsiteX285" fmla="*/ 2231434 w 11855593"/>
              <a:gd name="connsiteY285" fmla="*/ 1647935 h 3339574"/>
              <a:gd name="connsiteX286" fmla="*/ 2231434 w 11855593"/>
              <a:gd name="connsiteY286" fmla="*/ 1647234 h 3339574"/>
              <a:gd name="connsiteX287" fmla="*/ 2824217 w 11855593"/>
              <a:gd name="connsiteY287" fmla="*/ 1853499 h 3339574"/>
              <a:gd name="connsiteX288" fmla="*/ 2689685 w 11855593"/>
              <a:gd name="connsiteY288" fmla="*/ 1853499 h 3339574"/>
              <a:gd name="connsiteX289" fmla="*/ 2224777 w 11855593"/>
              <a:gd name="connsiteY289" fmla="*/ 1684721 h 3339574"/>
              <a:gd name="connsiteX290" fmla="*/ 2231434 w 11855593"/>
              <a:gd name="connsiteY290" fmla="*/ 1684721 h 3339574"/>
              <a:gd name="connsiteX291" fmla="*/ 2231434 w 11855593"/>
              <a:gd name="connsiteY291" fmla="*/ 1676663 h 3339574"/>
              <a:gd name="connsiteX292" fmla="*/ 2222763 w 11855593"/>
              <a:gd name="connsiteY292" fmla="*/ 1676663 h 3339574"/>
              <a:gd name="connsiteX293" fmla="*/ 2231434 w 11855593"/>
              <a:gd name="connsiteY293" fmla="*/ 1644256 h 3339574"/>
              <a:gd name="connsiteX294" fmla="*/ 2231434 w 11855593"/>
              <a:gd name="connsiteY294" fmla="*/ 1639789 h 3339574"/>
              <a:gd name="connsiteX295" fmla="*/ 2222763 w 11855593"/>
              <a:gd name="connsiteY295" fmla="*/ 1639789 h 3339574"/>
              <a:gd name="connsiteX296" fmla="*/ 2222763 w 11855593"/>
              <a:gd name="connsiteY296" fmla="*/ 1629454 h 3339574"/>
              <a:gd name="connsiteX297" fmla="*/ 2226792 w 11855593"/>
              <a:gd name="connsiteY297" fmla="*/ 1629454 h 3339574"/>
              <a:gd name="connsiteX298" fmla="*/ 2893060 w 11855593"/>
              <a:gd name="connsiteY298" fmla="*/ 1853412 h 3339574"/>
              <a:gd name="connsiteX299" fmla="*/ 2832538 w 11855593"/>
              <a:gd name="connsiteY299" fmla="*/ 1853412 h 3339574"/>
              <a:gd name="connsiteX300" fmla="*/ 2231346 w 11855593"/>
              <a:gd name="connsiteY300" fmla="*/ 1644168 h 3339574"/>
              <a:gd name="connsiteX301" fmla="*/ 2222763 w 11855593"/>
              <a:gd name="connsiteY301" fmla="*/ 1621396 h 3339574"/>
              <a:gd name="connsiteX302" fmla="*/ 2222763 w 11855593"/>
              <a:gd name="connsiteY302" fmla="*/ 1611061 h 3339574"/>
              <a:gd name="connsiteX303" fmla="*/ 2231434 w 11855593"/>
              <a:gd name="connsiteY303" fmla="*/ 1611061 h 3339574"/>
              <a:gd name="connsiteX304" fmla="*/ 2231434 w 11855593"/>
              <a:gd name="connsiteY304" fmla="*/ 1603003 h 3339574"/>
              <a:gd name="connsiteX305" fmla="*/ 2222763 w 11855593"/>
              <a:gd name="connsiteY305" fmla="*/ 1603003 h 3339574"/>
              <a:gd name="connsiteX306" fmla="*/ 2222763 w 11855593"/>
              <a:gd name="connsiteY306" fmla="*/ 1592668 h 3339574"/>
              <a:gd name="connsiteX307" fmla="*/ 2231434 w 11855593"/>
              <a:gd name="connsiteY307" fmla="*/ 1592668 h 3339574"/>
              <a:gd name="connsiteX308" fmla="*/ 2231434 w 11855593"/>
              <a:gd name="connsiteY308" fmla="*/ 1589777 h 3339574"/>
              <a:gd name="connsiteX309" fmla="*/ 3043008 w 11855593"/>
              <a:gd name="connsiteY309" fmla="*/ 1853499 h 3339574"/>
              <a:gd name="connsiteX310" fmla="*/ 2901644 w 11855593"/>
              <a:gd name="connsiteY310" fmla="*/ 1853499 h 3339574"/>
              <a:gd name="connsiteX311" fmla="*/ 2231434 w 11855593"/>
              <a:gd name="connsiteY311" fmla="*/ 1628228 h 3339574"/>
              <a:gd name="connsiteX312" fmla="*/ 2231434 w 11855593"/>
              <a:gd name="connsiteY312" fmla="*/ 1621484 h 3339574"/>
              <a:gd name="connsiteX313" fmla="*/ 2222763 w 11855593"/>
              <a:gd name="connsiteY313" fmla="*/ 1621484 h 3339574"/>
              <a:gd name="connsiteX314" fmla="*/ 3051854 w 11855593"/>
              <a:gd name="connsiteY314" fmla="*/ 1853499 h 3339574"/>
              <a:gd name="connsiteX315" fmla="*/ 2231434 w 11855593"/>
              <a:gd name="connsiteY315" fmla="*/ 1586887 h 3339574"/>
              <a:gd name="connsiteX316" fmla="*/ 2231434 w 11855593"/>
              <a:gd name="connsiteY316" fmla="*/ 1584522 h 3339574"/>
              <a:gd name="connsiteX317" fmla="*/ 2224252 w 11855593"/>
              <a:gd name="connsiteY317" fmla="*/ 1584522 h 3339574"/>
              <a:gd name="connsiteX318" fmla="*/ 2222675 w 11855593"/>
              <a:gd name="connsiteY318" fmla="*/ 1584084 h 3339574"/>
              <a:gd name="connsiteX319" fmla="*/ 2222675 w 11855593"/>
              <a:gd name="connsiteY319" fmla="*/ 1576990 h 3339574"/>
              <a:gd name="connsiteX320" fmla="*/ 3093282 w 11855593"/>
              <a:gd name="connsiteY320" fmla="*/ 1853499 h 3339574"/>
              <a:gd name="connsiteX321" fmla="*/ 3051766 w 11855593"/>
              <a:gd name="connsiteY321" fmla="*/ 1853499 h 3339574"/>
              <a:gd name="connsiteX322" fmla="*/ 2222763 w 11855593"/>
              <a:gd name="connsiteY322" fmla="*/ 1566129 h 3339574"/>
              <a:gd name="connsiteX323" fmla="*/ 2222763 w 11855593"/>
              <a:gd name="connsiteY323" fmla="*/ 1555794 h 3339574"/>
              <a:gd name="connsiteX324" fmla="*/ 2231434 w 11855593"/>
              <a:gd name="connsiteY324" fmla="*/ 1555794 h 3339574"/>
              <a:gd name="connsiteX325" fmla="*/ 2231434 w 11855593"/>
              <a:gd name="connsiteY325" fmla="*/ 1547736 h 3339574"/>
              <a:gd name="connsiteX326" fmla="*/ 2222763 w 11855593"/>
              <a:gd name="connsiteY326" fmla="*/ 1547736 h 3339574"/>
              <a:gd name="connsiteX327" fmla="*/ 2222763 w 11855593"/>
              <a:gd name="connsiteY327" fmla="*/ 1537401 h 3339574"/>
              <a:gd name="connsiteX328" fmla="*/ 2231434 w 11855593"/>
              <a:gd name="connsiteY328" fmla="*/ 1537401 h 3339574"/>
              <a:gd name="connsiteX329" fmla="*/ 2231434 w 11855593"/>
              <a:gd name="connsiteY329" fmla="*/ 1536613 h 3339574"/>
              <a:gd name="connsiteX330" fmla="*/ 3254879 w 11855593"/>
              <a:gd name="connsiteY330" fmla="*/ 1853499 h 3339574"/>
              <a:gd name="connsiteX331" fmla="*/ 3102128 w 11855593"/>
              <a:gd name="connsiteY331" fmla="*/ 1853499 h 3339574"/>
              <a:gd name="connsiteX332" fmla="*/ 2222938 w 11855593"/>
              <a:gd name="connsiteY332" fmla="*/ 1574275 h 3339574"/>
              <a:gd name="connsiteX333" fmla="*/ 2231521 w 11855593"/>
              <a:gd name="connsiteY333" fmla="*/ 1574275 h 3339574"/>
              <a:gd name="connsiteX334" fmla="*/ 2231521 w 11855593"/>
              <a:gd name="connsiteY334" fmla="*/ 1566129 h 3339574"/>
              <a:gd name="connsiteX335" fmla="*/ 2222851 w 11855593"/>
              <a:gd name="connsiteY335" fmla="*/ 1566129 h 3339574"/>
              <a:gd name="connsiteX336" fmla="*/ 3264075 w 11855593"/>
              <a:gd name="connsiteY336" fmla="*/ 1853499 h 3339574"/>
              <a:gd name="connsiteX337" fmla="*/ 2231434 w 11855593"/>
              <a:gd name="connsiteY337" fmla="*/ 1533810 h 3339574"/>
              <a:gd name="connsiteX338" fmla="*/ 2231434 w 11855593"/>
              <a:gd name="connsiteY338" fmla="*/ 1529956 h 3339574"/>
              <a:gd name="connsiteX339" fmla="*/ 3292979 w 11855593"/>
              <a:gd name="connsiteY339" fmla="*/ 1853412 h 3339574"/>
              <a:gd name="connsiteX340" fmla="*/ 3263988 w 11855593"/>
              <a:gd name="connsiteY340" fmla="*/ 1853412 h 3339574"/>
              <a:gd name="connsiteX341" fmla="*/ 2229332 w 11855593"/>
              <a:gd name="connsiteY341" fmla="*/ 1529343 h 3339574"/>
              <a:gd name="connsiteX342" fmla="*/ 2222763 w 11855593"/>
              <a:gd name="connsiteY342" fmla="*/ 1529343 h 3339574"/>
              <a:gd name="connsiteX343" fmla="*/ 2222763 w 11855593"/>
              <a:gd name="connsiteY343" fmla="*/ 1527328 h 3339574"/>
              <a:gd name="connsiteX344" fmla="*/ 2229332 w 11855593"/>
              <a:gd name="connsiteY344" fmla="*/ 1529343 h 3339574"/>
              <a:gd name="connsiteX345" fmla="*/ 1571559 w 11855593"/>
              <a:gd name="connsiteY345" fmla="*/ 1332274 h 3339574"/>
              <a:gd name="connsiteX346" fmla="*/ 1948793 w 11855593"/>
              <a:gd name="connsiteY346" fmla="*/ 1449114 h 3339574"/>
              <a:gd name="connsiteX347" fmla="*/ 1948793 w 11855593"/>
              <a:gd name="connsiteY347" fmla="*/ 1487126 h 3339574"/>
              <a:gd name="connsiteX348" fmla="*/ 1571559 w 11855593"/>
              <a:gd name="connsiteY348" fmla="*/ 1367308 h 3339574"/>
              <a:gd name="connsiteX349" fmla="*/ 1571559 w 11855593"/>
              <a:gd name="connsiteY349" fmla="*/ 1332274 h 3339574"/>
              <a:gd name="connsiteX350" fmla="*/ 1948793 w 11855593"/>
              <a:gd name="connsiteY350" fmla="*/ 1489929 h 3339574"/>
              <a:gd name="connsiteX351" fmla="*/ 1948793 w 11855593"/>
              <a:gd name="connsiteY351" fmla="*/ 1495009 h 3339574"/>
              <a:gd name="connsiteX352" fmla="*/ 1571559 w 11855593"/>
              <a:gd name="connsiteY352" fmla="*/ 1372476 h 3339574"/>
              <a:gd name="connsiteX353" fmla="*/ 1571559 w 11855593"/>
              <a:gd name="connsiteY353" fmla="*/ 1370199 h 3339574"/>
              <a:gd name="connsiteX354" fmla="*/ 1948793 w 11855593"/>
              <a:gd name="connsiteY354" fmla="*/ 1490017 h 3339574"/>
              <a:gd name="connsiteX355" fmla="*/ 1388504 w 11855593"/>
              <a:gd name="connsiteY355" fmla="*/ 1312917 h 3339574"/>
              <a:gd name="connsiteX356" fmla="*/ 1257650 w 11855593"/>
              <a:gd name="connsiteY356" fmla="*/ 1270350 h 3339574"/>
              <a:gd name="connsiteX357" fmla="*/ 1391570 w 11855593"/>
              <a:gd name="connsiteY357" fmla="*/ 1312917 h 3339574"/>
              <a:gd name="connsiteX358" fmla="*/ 1388504 w 11855593"/>
              <a:gd name="connsiteY358" fmla="*/ 1312917 h 3339574"/>
              <a:gd name="connsiteX359" fmla="*/ 1948793 w 11855593"/>
              <a:gd name="connsiteY359" fmla="*/ 1497812 h 3339574"/>
              <a:gd name="connsiteX360" fmla="*/ 1948793 w 11855593"/>
              <a:gd name="connsiteY360" fmla="*/ 1533109 h 3339574"/>
              <a:gd name="connsiteX361" fmla="*/ 1571559 w 11855593"/>
              <a:gd name="connsiteY361" fmla="*/ 1406284 h 3339574"/>
              <a:gd name="connsiteX362" fmla="*/ 1571559 w 11855593"/>
              <a:gd name="connsiteY362" fmla="*/ 1375279 h 3339574"/>
              <a:gd name="connsiteX363" fmla="*/ 1948793 w 11855593"/>
              <a:gd name="connsiteY363" fmla="*/ 1497812 h 3339574"/>
              <a:gd name="connsiteX364" fmla="*/ 1948793 w 11855593"/>
              <a:gd name="connsiteY364" fmla="*/ 1548699 h 3339574"/>
              <a:gd name="connsiteX365" fmla="*/ 1948793 w 11855593"/>
              <a:gd name="connsiteY365" fmla="*/ 1549663 h 3339574"/>
              <a:gd name="connsiteX366" fmla="*/ 1853149 w 11855593"/>
              <a:gd name="connsiteY366" fmla="*/ 1549663 h 3339574"/>
              <a:gd name="connsiteX367" fmla="*/ 1571559 w 11855593"/>
              <a:gd name="connsiteY367" fmla="*/ 1447450 h 3339574"/>
              <a:gd name="connsiteX368" fmla="*/ 1571559 w 11855593"/>
              <a:gd name="connsiteY368" fmla="*/ 1417408 h 3339574"/>
              <a:gd name="connsiteX369" fmla="*/ 1948793 w 11855593"/>
              <a:gd name="connsiteY369" fmla="*/ 1548699 h 3339574"/>
              <a:gd name="connsiteX370" fmla="*/ 1845179 w 11855593"/>
              <a:gd name="connsiteY370" fmla="*/ 1549663 h 3339574"/>
              <a:gd name="connsiteX371" fmla="*/ 1825297 w 11855593"/>
              <a:gd name="connsiteY371" fmla="*/ 1549663 h 3339574"/>
              <a:gd name="connsiteX372" fmla="*/ 1825297 w 11855593"/>
              <a:gd name="connsiteY372" fmla="*/ 1557195 h 3339574"/>
              <a:gd name="connsiteX373" fmla="*/ 1571559 w 11855593"/>
              <a:gd name="connsiteY373" fmla="*/ 1461989 h 3339574"/>
              <a:gd name="connsiteX374" fmla="*/ 1571559 w 11855593"/>
              <a:gd name="connsiteY374" fmla="*/ 1450340 h 3339574"/>
              <a:gd name="connsiteX375" fmla="*/ 1845179 w 11855593"/>
              <a:gd name="connsiteY375" fmla="*/ 1549663 h 3339574"/>
              <a:gd name="connsiteX376" fmla="*/ 1825297 w 11855593"/>
              <a:gd name="connsiteY376" fmla="*/ 1560173 h 3339574"/>
              <a:gd name="connsiteX377" fmla="*/ 1825297 w 11855593"/>
              <a:gd name="connsiteY377" fmla="*/ 1592668 h 3339574"/>
              <a:gd name="connsiteX378" fmla="*/ 1571559 w 11855593"/>
              <a:gd name="connsiteY378" fmla="*/ 1492819 h 3339574"/>
              <a:gd name="connsiteX379" fmla="*/ 1571559 w 11855593"/>
              <a:gd name="connsiteY379" fmla="*/ 1464879 h 3339574"/>
              <a:gd name="connsiteX380" fmla="*/ 1825297 w 11855593"/>
              <a:gd name="connsiteY380" fmla="*/ 1560086 h 3339574"/>
              <a:gd name="connsiteX381" fmla="*/ 2574246 w 11855593"/>
              <a:gd name="connsiteY381" fmla="*/ 1853412 h 3339574"/>
              <a:gd name="connsiteX382" fmla="*/ 2570918 w 11855593"/>
              <a:gd name="connsiteY382" fmla="*/ 1840099 h 3339574"/>
              <a:gd name="connsiteX383" fmla="*/ 2606478 w 11855593"/>
              <a:gd name="connsiteY383" fmla="*/ 1853412 h 3339574"/>
              <a:gd name="connsiteX384" fmla="*/ 2574246 w 11855593"/>
              <a:gd name="connsiteY384" fmla="*/ 1853412 h 3339574"/>
              <a:gd name="connsiteX385" fmla="*/ 2444619 w 11855593"/>
              <a:gd name="connsiteY385" fmla="*/ 1836333 h 3339574"/>
              <a:gd name="connsiteX386" fmla="*/ 2231434 w 11855593"/>
              <a:gd name="connsiteY386" fmla="*/ 1752425 h 3339574"/>
              <a:gd name="connsiteX387" fmla="*/ 2231434 w 11855593"/>
              <a:gd name="connsiteY387" fmla="*/ 1750148 h 3339574"/>
              <a:gd name="connsiteX388" fmla="*/ 2225653 w 11855593"/>
              <a:gd name="connsiteY388" fmla="*/ 1750148 h 3339574"/>
              <a:gd name="connsiteX389" fmla="*/ 2222763 w 11855593"/>
              <a:gd name="connsiteY389" fmla="*/ 1749009 h 3339574"/>
              <a:gd name="connsiteX390" fmla="*/ 2222763 w 11855593"/>
              <a:gd name="connsiteY390" fmla="*/ 1739813 h 3339574"/>
              <a:gd name="connsiteX391" fmla="*/ 2231434 w 11855593"/>
              <a:gd name="connsiteY391" fmla="*/ 1739813 h 3339574"/>
              <a:gd name="connsiteX392" fmla="*/ 2231434 w 11855593"/>
              <a:gd name="connsiteY392" fmla="*/ 1731755 h 3339574"/>
              <a:gd name="connsiteX393" fmla="*/ 2222763 w 11855593"/>
              <a:gd name="connsiteY393" fmla="*/ 1731755 h 3339574"/>
              <a:gd name="connsiteX394" fmla="*/ 2222763 w 11855593"/>
              <a:gd name="connsiteY394" fmla="*/ 1721419 h 3339574"/>
              <a:gd name="connsiteX395" fmla="*/ 2231434 w 11855593"/>
              <a:gd name="connsiteY395" fmla="*/ 1721419 h 3339574"/>
              <a:gd name="connsiteX396" fmla="*/ 2231434 w 11855593"/>
              <a:gd name="connsiteY396" fmla="*/ 1713361 h 3339574"/>
              <a:gd name="connsiteX397" fmla="*/ 2222763 w 11855593"/>
              <a:gd name="connsiteY397" fmla="*/ 1713361 h 3339574"/>
              <a:gd name="connsiteX398" fmla="*/ 2222763 w 11855593"/>
              <a:gd name="connsiteY398" fmla="*/ 1709333 h 3339574"/>
              <a:gd name="connsiteX399" fmla="*/ 2561108 w 11855593"/>
              <a:gd name="connsiteY399" fmla="*/ 1836333 h 3339574"/>
              <a:gd name="connsiteX400" fmla="*/ 2444619 w 11855593"/>
              <a:gd name="connsiteY400" fmla="*/ 1836333 h 3339574"/>
              <a:gd name="connsiteX401" fmla="*/ 1825297 w 11855593"/>
              <a:gd name="connsiteY401" fmla="*/ 1595646 h 3339574"/>
              <a:gd name="connsiteX402" fmla="*/ 1825297 w 11855593"/>
              <a:gd name="connsiteY402" fmla="*/ 1615703 h 3339574"/>
              <a:gd name="connsiteX403" fmla="*/ 1571559 w 11855593"/>
              <a:gd name="connsiteY403" fmla="*/ 1511388 h 3339574"/>
              <a:gd name="connsiteX404" fmla="*/ 1571559 w 11855593"/>
              <a:gd name="connsiteY404" fmla="*/ 1495885 h 3339574"/>
              <a:gd name="connsiteX405" fmla="*/ 1825297 w 11855593"/>
              <a:gd name="connsiteY405" fmla="*/ 1595733 h 3339574"/>
              <a:gd name="connsiteX406" fmla="*/ 1825297 w 11855593"/>
              <a:gd name="connsiteY406" fmla="*/ 1618681 h 3339574"/>
              <a:gd name="connsiteX407" fmla="*/ 1825297 w 11855593"/>
              <a:gd name="connsiteY407" fmla="*/ 1655379 h 3339574"/>
              <a:gd name="connsiteX408" fmla="*/ 1571559 w 11855593"/>
              <a:gd name="connsiteY408" fmla="*/ 1544320 h 3339574"/>
              <a:gd name="connsiteX409" fmla="*/ 1571559 w 11855593"/>
              <a:gd name="connsiteY409" fmla="*/ 1514366 h 3339574"/>
              <a:gd name="connsiteX410" fmla="*/ 1825297 w 11855593"/>
              <a:gd name="connsiteY410" fmla="*/ 1618681 h 3339574"/>
              <a:gd name="connsiteX411" fmla="*/ 2231434 w 11855593"/>
              <a:gd name="connsiteY411" fmla="*/ 1836245 h 3339574"/>
              <a:gd name="connsiteX412" fmla="*/ 2270672 w 11855593"/>
              <a:gd name="connsiteY412" fmla="*/ 1853412 h 3339574"/>
              <a:gd name="connsiteX413" fmla="*/ 2231434 w 11855593"/>
              <a:gd name="connsiteY413" fmla="*/ 1853412 h 3339574"/>
              <a:gd name="connsiteX414" fmla="*/ 2231434 w 11855593"/>
              <a:gd name="connsiteY414" fmla="*/ 1836245 h 3339574"/>
              <a:gd name="connsiteX415" fmla="*/ 2300802 w 11855593"/>
              <a:gd name="connsiteY415" fmla="*/ 1836245 h 3339574"/>
              <a:gd name="connsiteX416" fmla="*/ 2300802 w 11855593"/>
              <a:gd name="connsiteY416" fmla="*/ 1853324 h 3339574"/>
              <a:gd name="connsiteX417" fmla="*/ 2277417 w 11855593"/>
              <a:gd name="connsiteY417" fmla="*/ 1853324 h 3339574"/>
              <a:gd name="connsiteX418" fmla="*/ 2231346 w 11855593"/>
              <a:gd name="connsiteY418" fmla="*/ 1833179 h 3339574"/>
              <a:gd name="connsiteX419" fmla="*/ 2231346 w 11855593"/>
              <a:gd name="connsiteY419" fmla="*/ 1792014 h 3339574"/>
              <a:gd name="connsiteX420" fmla="*/ 2222675 w 11855593"/>
              <a:gd name="connsiteY420" fmla="*/ 1792014 h 3339574"/>
              <a:gd name="connsiteX421" fmla="*/ 2222675 w 11855593"/>
              <a:gd name="connsiteY421" fmla="*/ 1782029 h 3339574"/>
              <a:gd name="connsiteX422" fmla="*/ 2354755 w 11855593"/>
              <a:gd name="connsiteY422" fmla="*/ 1836333 h 3339574"/>
              <a:gd name="connsiteX423" fmla="*/ 2300802 w 11855593"/>
              <a:gd name="connsiteY423" fmla="*/ 1836333 h 3339574"/>
              <a:gd name="connsiteX424" fmla="*/ 1825209 w 11855593"/>
              <a:gd name="connsiteY424" fmla="*/ 1658357 h 3339574"/>
              <a:gd name="connsiteX425" fmla="*/ 1825209 w 11855593"/>
              <a:gd name="connsiteY425" fmla="*/ 1683670 h 3339574"/>
              <a:gd name="connsiteX426" fmla="*/ 1571472 w 11855593"/>
              <a:gd name="connsiteY426" fmla="*/ 1567706 h 3339574"/>
              <a:gd name="connsiteX427" fmla="*/ 1571472 w 11855593"/>
              <a:gd name="connsiteY427" fmla="*/ 1547298 h 3339574"/>
              <a:gd name="connsiteX428" fmla="*/ 1825209 w 11855593"/>
              <a:gd name="connsiteY428" fmla="*/ 1658357 h 3339574"/>
              <a:gd name="connsiteX429" fmla="*/ 1825209 w 11855593"/>
              <a:gd name="connsiteY429" fmla="*/ 1686823 h 3339574"/>
              <a:gd name="connsiteX430" fmla="*/ 1825209 w 11855593"/>
              <a:gd name="connsiteY430" fmla="*/ 1731667 h 3339574"/>
              <a:gd name="connsiteX431" fmla="*/ 1571472 w 11855593"/>
              <a:gd name="connsiteY431" fmla="*/ 1605193 h 3339574"/>
              <a:gd name="connsiteX432" fmla="*/ 1571472 w 11855593"/>
              <a:gd name="connsiteY432" fmla="*/ 1570771 h 3339574"/>
              <a:gd name="connsiteX433" fmla="*/ 1825209 w 11855593"/>
              <a:gd name="connsiteY433" fmla="*/ 1686823 h 3339574"/>
              <a:gd name="connsiteX434" fmla="*/ 2222675 w 11855593"/>
              <a:gd name="connsiteY434" fmla="*/ 1892738 h 3339574"/>
              <a:gd name="connsiteX435" fmla="*/ 2222675 w 11855593"/>
              <a:gd name="connsiteY435" fmla="*/ 1882928 h 3339574"/>
              <a:gd name="connsiteX436" fmla="*/ 2300802 w 11855593"/>
              <a:gd name="connsiteY436" fmla="*/ 1882928 h 3339574"/>
              <a:gd name="connsiteX437" fmla="*/ 2300802 w 11855593"/>
              <a:gd name="connsiteY437" fmla="*/ 1902635 h 3339574"/>
              <a:gd name="connsiteX438" fmla="*/ 2222675 w 11855593"/>
              <a:gd name="connsiteY438" fmla="*/ 1924182 h 3339574"/>
              <a:gd name="connsiteX439" fmla="*/ 2222675 w 11855593"/>
              <a:gd name="connsiteY439" fmla="*/ 1892826 h 3339574"/>
              <a:gd name="connsiteX440" fmla="*/ 2362113 w 11855593"/>
              <a:gd name="connsiteY440" fmla="*/ 1836245 h 3339574"/>
              <a:gd name="connsiteX441" fmla="*/ 2222675 w 11855593"/>
              <a:gd name="connsiteY441" fmla="*/ 1778964 h 3339574"/>
              <a:gd name="connsiteX442" fmla="*/ 2222675 w 11855593"/>
              <a:gd name="connsiteY442" fmla="*/ 1776599 h 3339574"/>
              <a:gd name="connsiteX443" fmla="*/ 2231346 w 11855593"/>
              <a:gd name="connsiteY443" fmla="*/ 1776599 h 3339574"/>
              <a:gd name="connsiteX444" fmla="*/ 2231346 w 11855593"/>
              <a:gd name="connsiteY444" fmla="*/ 1768541 h 3339574"/>
              <a:gd name="connsiteX445" fmla="*/ 2222675 w 11855593"/>
              <a:gd name="connsiteY445" fmla="*/ 1768541 h 3339574"/>
              <a:gd name="connsiteX446" fmla="*/ 2222675 w 11855593"/>
              <a:gd name="connsiteY446" fmla="*/ 1758206 h 3339574"/>
              <a:gd name="connsiteX447" fmla="*/ 2231346 w 11855593"/>
              <a:gd name="connsiteY447" fmla="*/ 1758206 h 3339574"/>
              <a:gd name="connsiteX448" fmla="*/ 2231346 w 11855593"/>
              <a:gd name="connsiteY448" fmla="*/ 1755490 h 3339574"/>
              <a:gd name="connsiteX449" fmla="*/ 2436911 w 11855593"/>
              <a:gd name="connsiteY449" fmla="*/ 1836333 h 3339574"/>
              <a:gd name="connsiteX450" fmla="*/ 2362113 w 11855593"/>
              <a:gd name="connsiteY450" fmla="*/ 1836333 h 3339574"/>
              <a:gd name="connsiteX451" fmla="*/ 2614273 w 11855593"/>
              <a:gd name="connsiteY451" fmla="*/ 1853324 h 3339574"/>
              <a:gd name="connsiteX452" fmla="*/ 2570042 w 11855593"/>
              <a:gd name="connsiteY452" fmla="*/ 1836771 h 3339574"/>
              <a:gd name="connsiteX453" fmla="*/ 2570042 w 11855593"/>
              <a:gd name="connsiteY453" fmla="*/ 1836333 h 3339574"/>
              <a:gd name="connsiteX454" fmla="*/ 2568816 w 11855593"/>
              <a:gd name="connsiteY454" fmla="*/ 1836333 h 3339574"/>
              <a:gd name="connsiteX455" fmla="*/ 2222588 w 11855593"/>
              <a:gd name="connsiteY455" fmla="*/ 1706442 h 3339574"/>
              <a:gd name="connsiteX456" fmla="*/ 2222588 w 11855593"/>
              <a:gd name="connsiteY456" fmla="*/ 1703026 h 3339574"/>
              <a:gd name="connsiteX457" fmla="*/ 2231259 w 11855593"/>
              <a:gd name="connsiteY457" fmla="*/ 1703026 h 3339574"/>
              <a:gd name="connsiteX458" fmla="*/ 2231259 w 11855593"/>
              <a:gd name="connsiteY458" fmla="*/ 1694968 h 3339574"/>
              <a:gd name="connsiteX459" fmla="*/ 2222588 w 11855593"/>
              <a:gd name="connsiteY459" fmla="*/ 1694968 h 3339574"/>
              <a:gd name="connsiteX460" fmla="*/ 2222588 w 11855593"/>
              <a:gd name="connsiteY460" fmla="*/ 1686735 h 3339574"/>
              <a:gd name="connsiteX461" fmla="*/ 2681627 w 11855593"/>
              <a:gd name="connsiteY461" fmla="*/ 1853324 h 3339574"/>
              <a:gd name="connsiteX462" fmla="*/ 2614186 w 11855593"/>
              <a:gd name="connsiteY462" fmla="*/ 1853324 h 3339574"/>
              <a:gd name="connsiteX463" fmla="*/ 3523943 w 11855593"/>
              <a:gd name="connsiteY463" fmla="*/ 1853324 h 3339574"/>
              <a:gd name="connsiteX464" fmla="*/ 2228456 w 11855593"/>
              <a:gd name="connsiteY464" fmla="*/ 1482046 h 3339574"/>
              <a:gd name="connsiteX465" fmla="*/ 2231259 w 11855593"/>
              <a:gd name="connsiteY465" fmla="*/ 1482046 h 3339574"/>
              <a:gd name="connsiteX466" fmla="*/ 2231259 w 11855593"/>
              <a:gd name="connsiteY466" fmla="*/ 1473988 h 3339574"/>
              <a:gd name="connsiteX467" fmla="*/ 2222588 w 11855593"/>
              <a:gd name="connsiteY467" fmla="*/ 1473988 h 3339574"/>
              <a:gd name="connsiteX468" fmla="*/ 2222588 w 11855593"/>
              <a:gd name="connsiteY468" fmla="*/ 1452705 h 3339574"/>
              <a:gd name="connsiteX469" fmla="*/ 2147351 w 11855593"/>
              <a:gd name="connsiteY469" fmla="*/ 1452705 h 3339574"/>
              <a:gd name="connsiteX470" fmla="*/ 2147351 w 11855593"/>
              <a:gd name="connsiteY470" fmla="*/ 1430896 h 3339574"/>
              <a:gd name="connsiteX471" fmla="*/ 2186415 w 11855593"/>
              <a:gd name="connsiteY471" fmla="*/ 1430896 h 3339574"/>
              <a:gd name="connsiteX472" fmla="*/ 2186415 w 11855593"/>
              <a:gd name="connsiteY472" fmla="*/ 1430721 h 3339574"/>
              <a:gd name="connsiteX473" fmla="*/ 3558365 w 11855593"/>
              <a:gd name="connsiteY473" fmla="*/ 1813035 h 3339574"/>
              <a:gd name="connsiteX474" fmla="*/ 3558365 w 11855593"/>
              <a:gd name="connsiteY474" fmla="*/ 1853324 h 3339574"/>
              <a:gd name="connsiteX475" fmla="*/ 3523943 w 11855593"/>
              <a:gd name="connsiteY475" fmla="*/ 1853324 h 3339574"/>
              <a:gd name="connsiteX476" fmla="*/ 2147439 w 11855593"/>
              <a:gd name="connsiteY476" fmla="*/ 1415043 h 3339574"/>
              <a:gd name="connsiteX477" fmla="*/ 2175904 w 11855593"/>
              <a:gd name="connsiteY477" fmla="*/ 1422838 h 3339574"/>
              <a:gd name="connsiteX478" fmla="*/ 2168284 w 11855593"/>
              <a:gd name="connsiteY478" fmla="*/ 1422838 h 3339574"/>
              <a:gd name="connsiteX479" fmla="*/ 2147439 w 11855593"/>
              <a:gd name="connsiteY479" fmla="*/ 1417057 h 3339574"/>
              <a:gd name="connsiteX480" fmla="*/ 2147439 w 11855593"/>
              <a:gd name="connsiteY480" fmla="*/ 1415043 h 3339574"/>
              <a:gd name="connsiteX481" fmla="*/ 1948706 w 11855593"/>
              <a:gd name="connsiteY481" fmla="*/ 1361703 h 3339574"/>
              <a:gd name="connsiteX482" fmla="*/ 1600025 w 11855593"/>
              <a:gd name="connsiteY482" fmla="*/ 1264570 h 3339574"/>
              <a:gd name="connsiteX483" fmla="*/ 1948706 w 11855593"/>
              <a:gd name="connsiteY483" fmla="*/ 1360477 h 3339574"/>
              <a:gd name="connsiteX484" fmla="*/ 1948706 w 11855593"/>
              <a:gd name="connsiteY484" fmla="*/ 1361790 h 3339574"/>
              <a:gd name="connsiteX485" fmla="*/ 3713130 w 11855593"/>
              <a:gd name="connsiteY485" fmla="*/ 1853412 h 3339574"/>
              <a:gd name="connsiteX486" fmla="*/ 3575795 w 11855593"/>
              <a:gd name="connsiteY486" fmla="*/ 1815137 h 3339574"/>
              <a:gd name="connsiteX487" fmla="*/ 3575795 w 11855593"/>
              <a:gd name="connsiteY487" fmla="*/ 1807779 h 3339574"/>
              <a:gd name="connsiteX488" fmla="*/ 3741508 w 11855593"/>
              <a:gd name="connsiteY488" fmla="*/ 1853412 h 3339574"/>
              <a:gd name="connsiteX489" fmla="*/ 3713130 w 11855593"/>
              <a:gd name="connsiteY489" fmla="*/ 1853412 h 3339574"/>
              <a:gd name="connsiteX490" fmla="*/ 3558452 w 11855593"/>
              <a:gd name="connsiteY490" fmla="*/ 1810319 h 3339574"/>
              <a:gd name="connsiteX491" fmla="*/ 2186502 w 11855593"/>
              <a:gd name="connsiteY491" fmla="*/ 1428006 h 3339574"/>
              <a:gd name="connsiteX492" fmla="*/ 2186502 w 11855593"/>
              <a:gd name="connsiteY492" fmla="*/ 1425904 h 3339574"/>
              <a:gd name="connsiteX493" fmla="*/ 3558452 w 11855593"/>
              <a:gd name="connsiteY493" fmla="*/ 1803137 h 3339574"/>
              <a:gd name="connsiteX494" fmla="*/ 3558452 w 11855593"/>
              <a:gd name="connsiteY494" fmla="*/ 1810407 h 3339574"/>
              <a:gd name="connsiteX495" fmla="*/ 2158212 w 11855593"/>
              <a:gd name="connsiteY495" fmla="*/ 1422926 h 3339574"/>
              <a:gd name="connsiteX496" fmla="*/ 2147439 w 11855593"/>
              <a:gd name="connsiteY496" fmla="*/ 1422926 h 3339574"/>
              <a:gd name="connsiteX497" fmla="*/ 2147439 w 11855593"/>
              <a:gd name="connsiteY497" fmla="*/ 1419948 h 3339574"/>
              <a:gd name="connsiteX498" fmla="*/ 2158212 w 11855593"/>
              <a:gd name="connsiteY498" fmla="*/ 1422926 h 3339574"/>
              <a:gd name="connsiteX499" fmla="*/ 3575795 w 11855593"/>
              <a:gd name="connsiteY499" fmla="*/ 1883016 h 3339574"/>
              <a:gd name="connsiteX500" fmla="*/ 3661191 w 11855593"/>
              <a:gd name="connsiteY500" fmla="*/ 1883016 h 3339574"/>
              <a:gd name="connsiteX501" fmla="*/ 3661191 w 11855593"/>
              <a:gd name="connsiteY501" fmla="*/ 1906314 h 3339574"/>
              <a:gd name="connsiteX502" fmla="*/ 3629310 w 11855593"/>
              <a:gd name="connsiteY502" fmla="*/ 1906314 h 3339574"/>
              <a:gd name="connsiteX503" fmla="*/ 3629310 w 11855593"/>
              <a:gd name="connsiteY503" fmla="*/ 1917087 h 3339574"/>
              <a:gd name="connsiteX504" fmla="*/ 3597516 w 11855593"/>
              <a:gd name="connsiteY504" fmla="*/ 1917087 h 3339574"/>
              <a:gd name="connsiteX505" fmla="*/ 3597516 w 11855593"/>
              <a:gd name="connsiteY505" fmla="*/ 1926897 h 3339574"/>
              <a:gd name="connsiteX506" fmla="*/ 3575795 w 11855593"/>
              <a:gd name="connsiteY506" fmla="*/ 1926897 h 3339574"/>
              <a:gd name="connsiteX507" fmla="*/ 3575795 w 11855593"/>
              <a:gd name="connsiteY507" fmla="*/ 1883016 h 3339574"/>
              <a:gd name="connsiteX508" fmla="*/ 3575795 w 11855593"/>
              <a:gd name="connsiteY508" fmla="*/ 1853412 h 3339574"/>
              <a:gd name="connsiteX509" fmla="*/ 3575795 w 11855593"/>
              <a:gd name="connsiteY509" fmla="*/ 1817939 h 3339574"/>
              <a:gd name="connsiteX510" fmla="*/ 3703145 w 11855593"/>
              <a:gd name="connsiteY510" fmla="*/ 1853412 h 3339574"/>
              <a:gd name="connsiteX511" fmla="*/ 3575795 w 11855593"/>
              <a:gd name="connsiteY511" fmla="*/ 1853412 h 3339574"/>
              <a:gd name="connsiteX512" fmla="*/ 3751317 w 11855593"/>
              <a:gd name="connsiteY512" fmla="*/ 1853412 h 3339574"/>
              <a:gd name="connsiteX513" fmla="*/ 3575795 w 11855593"/>
              <a:gd name="connsiteY513" fmla="*/ 1805152 h 3339574"/>
              <a:gd name="connsiteX514" fmla="*/ 3575795 w 11855593"/>
              <a:gd name="connsiteY514" fmla="*/ 1771869 h 3339574"/>
              <a:gd name="connsiteX515" fmla="*/ 3558452 w 11855593"/>
              <a:gd name="connsiteY515" fmla="*/ 1771869 h 3339574"/>
              <a:gd name="connsiteX516" fmla="*/ 3558452 w 11855593"/>
              <a:gd name="connsiteY516" fmla="*/ 1800422 h 3339574"/>
              <a:gd name="connsiteX517" fmla="*/ 2186502 w 11855593"/>
              <a:gd name="connsiteY517" fmla="*/ 1423188 h 3339574"/>
              <a:gd name="connsiteX518" fmla="*/ 2186502 w 11855593"/>
              <a:gd name="connsiteY518" fmla="*/ 1422926 h 3339574"/>
              <a:gd name="connsiteX519" fmla="*/ 2185714 w 11855593"/>
              <a:gd name="connsiteY519" fmla="*/ 1422926 h 3339574"/>
              <a:gd name="connsiteX520" fmla="*/ 2147439 w 11855593"/>
              <a:gd name="connsiteY520" fmla="*/ 1412415 h 3339574"/>
              <a:gd name="connsiteX521" fmla="*/ 2147439 w 11855593"/>
              <a:gd name="connsiteY521" fmla="*/ 1395073 h 3339574"/>
              <a:gd name="connsiteX522" fmla="*/ 2186502 w 11855593"/>
              <a:gd name="connsiteY522" fmla="*/ 1395073 h 3339574"/>
              <a:gd name="connsiteX523" fmla="*/ 2186502 w 11855593"/>
              <a:gd name="connsiteY523" fmla="*/ 1391307 h 3339574"/>
              <a:gd name="connsiteX524" fmla="*/ 3905031 w 11855593"/>
              <a:gd name="connsiteY524" fmla="*/ 1853412 h 3339574"/>
              <a:gd name="connsiteX525" fmla="*/ 3751317 w 11855593"/>
              <a:gd name="connsiteY525" fmla="*/ 1853412 h 3339574"/>
              <a:gd name="connsiteX526" fmla="*/ 2147439 w 11855593"/>
              <a:gd name="connsiteY526" fmla="*/ 1380709 h 3339574"/>
              <a:gd name="connsiteX527" fmla="*/ 2170912 w 11855593"/>
              <a:gd name="connsiteY527" fmla="*/ 1387103 h 3339574"/>
              <a:gd name="connsiteX528" fmla="*/ 2147439 w 11855593"/>
              <a:gd name="connsiteY528" fmla="*/ 1387103 h 3339574"/>
              <a:gd name="connsiteX529" fmla="*/ 2147439 w 11855593"/>
              <a:gd name="connsiteY529" fmla="*/ 1380709 h 3339574"/>
              <a:gd name="connsiteX530" fmla="*/ 3927453 w 11855593"/>
              <a:gd name="connsiteY530" fmla="*/ 1853412 h 3339574"/>
              <a:gd name="connsiteX531" fmla="*/ 3927453 w 11855593"/>
              <a:gd name="connsiteY531" fmla="*/ 1808655 h 3339574"/>
              <a:gd name="connsiteX532" fmla="*/ 4031593 w 11855593"/>
              <a:gd name="connsiteY532" fmla="*/ 1834581 h 3339574"/>
              <a:gd name="connsiteX533" fmla="*/ 3995508 w 11855593"/>
              <a:gd name="connsiteY533" fmla="*/ 1834581 h 3339574"/>
              <a:gd name="connsiteX534" fmla="*/ 3995508 w 11855593"/>
              <a:gd name="connsiteY534" fmla="*/ 1853412 h 3339574"/>
              <a:gd name="connsiteX535" fmla="*/ 3927453 w 11855593"/>
              <a:gd name="connsiteY535" fmla="*/ 1853412 h 3339574"/>
              <a:gd name="connsiteX536" fmla="*/ 4109808 w 11855593"/>
              <a:gd name="connsiteY536" fmla="*/ 1813911 h 3339574"/>
              <a:gd name="connsiteX537" fmla="*/ 4109808 w 11855593"/>
              <a:gd name="connsiteY537" fmla="*/ 1838084 h 3339574"/>
              <a:gd name="connsiteX538" fmla="*/ 4079415 w 11855593"/>
              <a:gd name="connsiteY538" fmla="*/ 1838084 h 3339574"/>
              <a:gd name="connsiteX539" fmla="*/ 4079415 w 11855593"/>
              <a:gd name="connsiteY539" fmla="*/ 1826435 h 3339574"/>
              <a:gd name="connsiteX540" fmla="*/ 4049023 w 11855593"/>
              <a:gd name="connsiteY540" fmla="*/ 1826435 h 3339574"/>
              <a:gd name="connsiteX541" fmla="*/ 4049023 w 11855593"/>
              <a:gd name="connsiteY541" fmla="*/ 1834493 h 3339574"/>
              <a:gd name="connsiteX542" fmla="*/ 4042454 w 11855593"/>
              <a:gd name="connsiteY542" fmla="*/ 1834493 h 3339574"/>
              <a:gd name="connsiteX543" fmla="*/ 3927366 w 11855593"/>
              <a:gd name="connsiteY543" fmla="*/ 1805852 h 3339574"/>
              <a:gd name="connsiteX544" fmla="*/ 3927366 w 11855593"/>
              <a:gd name="connsiteY544" fmla="*/ 1760045 h 3339574"/>
              <a:gd name="connsiteX545" fmla="*/ 3911425 w 11855593"/>
              <a:gd name="connsiteY545" fmla="*/ 1760045 h 3339574"/>
              <a:gd name="connsiteX546" fmla="*/ 3911425 w 11855593"/>
              <a:gd name="connsiteY546" fmla="*/ 1801824 h 3339574"/>
              <a:gd name="connsiteX547" fmla="*/ 2417555 w 11855593"/>
              <a:gd name="connsiteY547" fmla="*/ 1418634 h 3339574"/>
              <a:gd name="connsiteX548" fmla="*/ 868242 w 11855593"/>
              <a:gd name="connsiteY548" fmla="*/ 1004526 h 3339574"/>
              <a:gd name="connsiteX549" fmla="*/ 861410 w 11855593"/>
              <a:gd name="connsiteY549" fmla="*/ 967828 h 3339574"/>
              <a:gd name="connsiteX550" fmla="*/ 4161221 w 11855593"/>
              <a:gd name="connsiteY550" fmla="*/ 1813911 h 3339574"/>
              <a:gd name="connsiteX551" fmla="*/ 4109720 w 11855593"/>
              <a:gd name="connsiteY551" fmla="*/ 1813911 h 3339574"/>
              <a:gd name="connsiteX552" fmla="*/ 2415978 w 11855593"/>
              <a:gd name="connsiteY552" fmla="*/ 1420999 h 3339574"/>
              <a:gd name="connsiteX553" fmla="*/ 3911425 w 11855593"/>
              <a:gd name="connsiteY553" fmla="*/ 1804626 h 3339574"/>
              <a:gd name="connsiteX554" fmla="*/ 3911425 w 11855593"/>
              <a:gd name="connsiteY554" fmla="*/ 1852361 h 3339574"/>
              <a:gd name="connsiteX555" fmla="*/ 2186502 w 11855593"/>
              <a:gd name="connsiteY555" fmla="*/ 1388592 h 3339574"/>
              <a:gd name="connsiteX556" fmla="*/ 2186502 w 11855593"/>
              <a:gd name="connsiteY556" fmla="*/ 1387015 h 3339574"/>
              <a:gd name="connsiteX557" fmla="*/ 2180809 w 11855593"/>
              <a:gd name="connsiteY557" fmla="*/ 1387015 h 3339574"/>
              <a:gd name="connsiteX558" fmla="*/ 2147439 w 11855593"/>
              <a:gd name="connsiteY558" fmla="*/ 1377906 h 3339574"/>
              <a:gd name="connsiteX559" fmla="*/ 2147439 w 11855593"/>
              <a:gd name="connsiteY559" fmla="*/ 1355134 h 3339574"/>
              <a:gd name="connsiteX560" fmla="*/ 2063619 w 11855593"/>
              <a:gd name="connsiteY560" fmla="*/ 1355134 h 3339574"/>
              <a:gd name="connsiteX561" fmla="*/ 872884 w 11855593"/>
              <a:gd name="connsiteY561" fmla="*/ 1030364 h 3339574"/>
              <a:gd name="connsiteX562" fmla="*/ 868680 w 11855593"/>
              <a:gd name="connsiteY562" fmla="*/ 1007417 h 3339574"/>
              <a:gd name="connsiteX563" fmla="*/ 2415891 w 11855593"/>
              <a:gd name="connsiteY563" fmla="*/ 1420911 h 3339574"/>
              <a:gd name="connsiteX564" fmla="*/ 2053721 w 11855593"/>
              <a:gd name="connsiteY564" fmla="*/ 1355221 h 3339574"/>
              <a:gd name="connsiteX565" fmla="*/ 1948706 w 11855593"/>
              <a:gd name="connsiteY565" fmla="*/ 1355221 h 3339574"/>
              <a:gd name="connsiteX566" fmla="*/ 1948706 w 11855593"/>
              <a:gd name="connsiteY566" fmla="*/ 1357762 h 3339574"/>
              <a:gd name="connsiteX567" fmla="*/ 879103 w 11855593"/>
              <a:gd name="connsiteY567" fmla="*/ 1063647 h 3339574"/>
              <a:gd name="connsiteX568" fmla="*/ 873585 w 11855593"/>
              <a:gd name="connsiteY568" fmla="*/ 1033255 h 3339574"/>
              <a:gd name="connsiteX569" fmla="*/ 2053809 w 11855593"/>
              <a:gd name="connsiteY569" fmla="*/ 1355221 h 3339574"/>
              <a:gd name="connsiteX570" fmla="*/ 1948706 w 11855593"/>
              <a:gd name="connsiteY570" fmla="*/ 1364593 h 3339574"/>
              <a:gd name="connsiteX571" fmla="*/ 1948706 w 11855593"/>
              <a:gd name="connsiteY571" fmla="*/ 1401993 h 3339574"/>
              <a:gd name="connsiteX572" fmla="*/ 885234 w 11855593"/>
              <a:gd name="connsiteY572" fmla="*/ 1097192 h 3339574"/>
              <a:gd name="connsiteX573" fmla="*/ 879628 w 11855593"/>
              <a:gd name="connsiteY573" fmla="*/ 1066713 h 3339574"/>
              <a:gd name="connsiteX574" fmla="*/ 1948706 w 11855593"/>
              <a:gd name="connsiteY574" fmla="*/ 1364593 h 3339574"/>
              <a:gd name="connsiteX575" fmla="*/ 1948706 w 11855593"/>
              <a:gd name="connsiteY575" fmla="*/ 1409875 h 3339574"/>
              <a:gd name="connsiteX576" fmla="*/ 1948706 w 11855593"/>
              <a:gd name="connsiteY576" fmla="*/ 1441056 h 3339574"/>
              <a:gd name="connsiteX577" fmla="*/ 889000 w 11855593"/>
              <a:gd name="connsiteY577" fmla="*/ 1118126 h 3339574"/>
              <a:gd name="connsiteX578" fmla="*/ 885847 w 11855593"/>
              <a:gd name="connsiteY578" fmla="*/ 1100258 h 3339574"/>
              <a:gd name="connsiteX579" fmla="*/ 1948706 w 11855593"/>
              <a:gd name="connsiteY579" fmla="*/ 1409875 h 3339574"/>
              <a:gd name="connsiteX580" fmla="*/ 1524613 w 11855593"/>
              <a:gd name="connsiteY580" fmla="*/ 1317735 h 3339574"/>
              <a:gd name="connsiteX581" fmla="*/ 1495272 w 11855593"/>
              <a:gd name="connsiteY581" fmla="*/ 1317735 h 3339574"/>
              <a:gd name="connsiteX582" fmla="*/ 1495272 w 11855593"/>
              <a:gd name="connsiteY582" fmla="*/ 1312917 h 3339574"/>
              <a:gd name="connsiteX583" fmla="*/ 1400241 w 11855593"/>
              <a:gd name="connsiteY583" fmla="*/ 1312917 h 3339574"/>
              <a:gd name="connsiteX584" fmla="*/ 895394 w 11855593"/>
              <a:gd name="connsiteY584" fmla="*/ 1152547 h 3339574"/>
              <a:gd name="connsiteX585" fmla="*/ 889701 w 11855593"/>
              <a:gd name="connsiteY585" fmla="*/ 1121104 h 3339574"/>
              <a:gd name="connsiteX586" fmla="*/ 1524613 w 11855593"/>
              <a:gd name="connsiteY586" fmla="*/ 1317647 h 3339574"/>
              <a:gd name="connsiteX587" fmla="*/ 1381410 w 11855593"/>
              <a:gd name="connsiteY587" fmla="*/ 1313530 h 3339574"/>
              <a:gd name="connsiteX588" fmla="*/ 1381410 w 11855593"/>
              <a:gd name="connsiteY588" fmla="*/ 1317735 h 3339574"/>
              <a:gd name="connsiteX589" fmla="*/ 1360214 w 11855593"/>
              <a:gd name="connsiteY589" fmla="*/ 1317735 h 3339574"/>
              <a:gd name="connsiteX590" fmla="*/ 1360214 w 11855593"/>
              <a:gd name="connsiteY590" fmla="*/ 1329734 h 3339574"/>
              <a:gd name="connsiteX591" fmla="*/ 1343573 w 11855593"/>
              <a:gd name="connsiteY591" fmla="*/ 1329734 h 3339574"/>
              <a:gd name="connsiteX592" fmla="*/ 900474 w 11855593"/>
              <a:gd name="connsiteY592" fmla="*/ 1180750 h 3339574"/>
              <a:gd name="connsiteX593" fmla="*/ 895919 w 11855593"/>
              <a:gd name="connsiteY593" fmla="*/ 1155788 h 3339574"/>
              <a:gd name="connsiteX594" fmla="*/ 1381322 w 11855593"/>
              <a:gd name="connsiteY594" fmla="*/ 1313530 h 3339574"/>
              <a:gd name="connsiteX595" fmla="*/ 1319311 w 11855593"/>
              <a:gd name="connsiteY595" fmla="*/ 1329734 h 3339574"/>
              <a:gd name="connsiteX596" fmla="*/ 1307399 w 11855593"/>
              <a:gd name="connsiteY596" fmla="*/ 1329734 h 3339574"/>
              <a:gd name="connsiteX597" fmla="*/ 1307399 w 11855593"/>
              <a:gd name="connsiteY597" fmla="*/ 1351631 h 3339574"/>
              <a:gd name="connsiteX598" fmla="*/ 905203 w 11855593"/>
              <a:gd name="connsiteY598" fmla="*/ 1205624 h 3339574"/>
              <a:gd name="connsiteX599" fmla="*/ 901262 w 11855593"/>
              <a:gd name="connsiteY599" fmla="*/ 1184253 h 3339574"/>
              <a:gd name="connsiteX600" fmla="*/ 1319311 w 11855593"/>
              <a:gd name="connsiteY600" fmla="*/ 1329734 h 3339574"/>
              <a:gd name="connsiteX601" fmla="*/ 1307399 w 11855593"/>
              <a:gd name="connsiteY601" fmla="*/ 1354521 h 3339574"/>
              <a:gd name="connsiteX602" fmla="*/ 1307399 w 11855593"/>
              <a:gd name="connsiteY602" fmla="*/ 1362929 h 3339574"/>
              <a:gd name="connsiteX603" fmla="*/ 906342 w 11855593"/>
              <a:gd name="connsiteY603" fmla="*/ 1212368 h 3339574"/>
              <a:gd name="connsiteX604" fmla="*/ 905641 w 11855593"/>
              <a:gd name="connsiteY604" fmla="*/ 1208690 h 3339574"/>
              <a:gd name="connsiteX605" fmla="*/ 1307312 w 11855593"/>
              <a:gd name="connsiteY605" fmla="*/ 1354521 h 3339574"/>
              <a:gd name="connsiteX606" fmla="*/ 1307399 w 11855593"/>
              <a:gd name="connsiteY606" fmla="*/ 1365819 h 3339574"/>
              <a:gd name="connsiteX607" fmla="*/ 1307399 w 11855593"/>
              <a:gd name="connsiteY607" fmla="*/ 1388942 h 3339574"/>
              <a:gd name="connsiteX608" fmla="*/ 910196 w 11855593"/>
              <a:gd name="connsiteY608" fmla="*/ 1232601 h 3339574"/>
              <a:gd name="connsiteX609" fmla="*/ 907043 w 11855593"/>
              <a:gd name="connsiteY609" fmla="*/ 1215434 h 3339574"/>
              <a:gd name="connsiteX610" fmla="*/ 1307399 w 11855593"/>
              <a:gd name="connsiteY610" fmla="*/ 1365732 h 3339574"/>
              <a:gd name="connsiteX611" fmla="*/ 1307399 w 11855593"/>
              <a:gd name="connsiteY611" fmla="*/ 1391920 h 3339574"/>
              <a:gd name="connsiteX612" fmla="*/ 1307399 w 11855593"/>
              <a:gd name="connsiteY612" fmla="*/ 1402868 h 3339574"/>
              <a:gd name="connsiteX613" fmla="*/ 911510 w 11855593"/>
              <a:gd name="connsiteY613" fmla="*/ 1240133 h 3339574"/>
              <a:gd name="connsiteX614" fmla="*/ 910721 w 11855593"/>
              <a:gd name="connsiteY614" fmla="*/ 1235929 h 3339574"/>
              <a:gd name="connsiteX615" fmla="*/ 1307399 w 11855593"/>
              <a:gd name="connsiteY615" fmla="*/ 1392008 h 3339574"/>
              <a:gd name="connsiteX616" fmla="*/ 1307399 w 11855593"/>
              <a:gd name="connsiteY616" fmla="*/ 1405846 h 3339574"/>
              <a:gd name="connsiteX617" fmla="*/ 1307399 w 11855593"/>
              <a:gd name="connsiteY617" fmla="*/ 1428794 h 3339574"/>
              <a:gd name="connsiteX618" fmla="*/ 914575 w 11855593"/>
              <a:gd name="connsiteY618" fmla="*/ 1256862 h 3339574"/>
              <a:gd name="connsiteX619" fmla="*/ 912123 w 11855593"/>
              <a:gd name="connsiteY619" fmla="*/ 1243374 h 3339574"/>
              <a:gd name="connsiteX620" fmla="*/ 1307399 w 11855593"/>
              <a:gd name="connsiteY620" fmla="*/ 1405846 h 3339574"/>
              <a:gd name="connsiteX621" fmla="*/ 1307399 w 11855593"/>
              <a:gd name="connsiteY621" fmla="*/ 1431772 h 3339574"/>
              <a:gd name="connsiteX622" fmla="*/ 1307399 w 11855593"/>
              <a:gd name="connsiteY622" fmla="*/ 1447012 h 3339574"/>
              <a:gd name="connsiteX623" fmla="*/ 916765 w 11855593"/>
              <a:gd name="connsiteY623" fmla="*/ 1268424 h 3339574"/>
              <a:gd name="connsiteX624" fmla="*/ 915188 w 11855593"/>
              <a:gd name="connsiteY624" fmla="*/ 1260103 h 3339574"/>
              <a:gd name="connsiteX625" fmla="*/ 1307399 w 11855593"/>
              <a:gd name="connsiteY625" fmla="*/ 1431772 h 3339574"/>
              <a:gd name="connsiteX626" fmla="*/ 1307399 w 11855593"/>
              <a:gd name="connsiteY626" fmla="*/ 1450165 h 3339574"/>
              <a:gd name="connsiteX627" fmla="*/ 1307399 w 11855593"/>
              <a:gd name="connsiteY627" fmla="*/ 1473638 h 3339574"/>
              <a:gd name="connsiteX628" fmla="*/ 918779 w 11855593"/>
              <a:gd name="connsiteY628" fmla="*/ 1279897 h 3339574"/>
              <a:gd name="connsiteX629" fmla="*/ 917378 w 11855593"/>
              <a:gd name="connsiteY629" fmla="*/ 1271839 h 3339574"/>
              <a:gd name="connsiteX630" fmla="*/ 1307399 w 11855593"/>
              <a:gd name="connsiteY630" fmla="*/ 1450165 h 3339574"/>
              <a:gd name="connsiteX631" fmla="*/ 1307399 w 11855593"/>
              <a:gd name="connsiteY631" fmla="*/ 1476879 h 3339574"/>
              <a:gd name="connsiteX632" fmla="*/ 1307399 w 11855593"/>
              <a:gd name="connsiteY632" fmla="*/ 1497987 h 3339574"/>
              <a:gd name="connsiteX633" fmla="*/ 922108 w 11855593"/>
              <a:gd name="connsiteY633" fmla="*/ 1298115 h 3339574"/>
              <a:gd name="connsiteX634" fmla="*/ 919392 w 11855593"/>
              <a:gd name="connsiteY634" fmla="*/ 1283488 h 3339574"/>
              <a:gd name="connsiteX635" fmla="*/ 1307312 w 11855593"/>
              <a:gd name="connsiteY635" fmla="*/ 1476791 h 3339574"/>
              <a:gd name="connsiteX636" fmla="*/ 1307399 w 11855593"/>
              <a:gd name="connsiteY636" fmla="*/ 1501315 h 3339574"/>
              <a:gd name="connsiteX637" fmla="*/ 1307399 w 11855593"/>
              <a:gd name="connsiteY637" fmla="*/ 1524964 h 3339574"/>
              <a:gd name="connsiteX638" fmla="*/ 924210 w 11855593"/>
              <a:gd name="connsiteY638" fmla="*/ 1309414 h 3339574"/>
              <a:gd name="connsiteX639" fmla="*/ 922808 w 11855593"/>
              <a:gd name="connsiteY639" fmla="*/ 1301794 h 3339574"/>
              <a:gd name="connsiteX640" fmla="*/ 1307399 w 11855593"/>
              <a:gd name="connsiteY640" fmla="*/ 1501315 h 3339574"/>
              <a:gd name="connsiteX641" fmla="*/ 1307399 w 11855593"/>
              <a:gd name="connsiteY641" fmla="*/ 1528379 h 3339574"/>
              <a:gd name="connsiteX642" fmla="*/ 1307399 w 11855593"/>
              <a:gd name="connsiteY642" fmla="*/ 1549750 h 3339574"/>
              <a:gd name="connsiteX643" fmla="*/ 1300392 w 11855593"/>
              <a:gd name="connsiteY643" fmla="*/ 1549750 h 3339574"/>
              <a:gd name="connsiteX644" fmla="*/ 926662 w 11855593"/>
              <a:gd name="connsiteY644" fmla="*/ 1322727 h 3339574"/>
              <a:gd name="connsiteX645" fmla="*/ 924910 w 11855593"/>
              <a:gd name="connsiteY645" fmla="*/ 1313180 h 3339574"/>
              <a:gd name="connsiteX646" fmla="*/ 1307399 w 11855593"/>
              <a:gd name="connsiteY646" fmla="*/ 1528379 h 3339574"/>
              <a:gd name="connsiteX647" fmla="*/ 1294612 w 11855593"/>
              <a:gd name="connsiteY647" fmla="*/ 1549750 h 3339574"/>
              <a:gd name="connsiteX648" fmla="*/ 1267635 w 11855593"/>
              <a:gd name="connsiteY648" fmla="*/ 1549750 h 3339574"/>
              <a:gd name="connsiteX649" fmla="*/ 1267635 w 11855593"/>
              <a:gd name="connsiteY649" fmla="*/ 1564290 h 3339574"/>
              <a:gd name="connsiteX650" fmla="*/ 928239 w 11855593"/>
              <a:gd name="connsiteY650" fmla="*/ 1331048 h 3339574"/>
              <a:gd name="connsiteX651" fmla="*/ 927450 w 11855593"/>
              <a:gd name="connsiteY651" fmla="*/ 1326581 h 3339574"/>
              <a:gd name="connsiteX652" fmla="*/ 1294699 w 11855593"/>
              <a:gd name="connsiteY652" fmla="*/ 1549663 h 3339574"/>
              <a:gd name="connsiteX653" fmla="*/ 1267635 w 11855593"/>
              <a:gd name="connsiteY653" fmla="*/ 1568056 h 3339574"/>
              <a:gd name="connsiteX654" fmla="*/ 1267635 w 11855593"/>
              <a:gd name="connsiteY654" fmla="*/ 1608696 h 3339574"/>
              <a:gd name="connsiteX655" fmla="*/ 950661 w 11855593"/>
              <a:gd name="connsiteY655" fmla="*/ 1373702 h 3339574"/>
              <a:gd name="connsiteX656" fmla="*/ 931129 w 11855593"/>
              <a:gd name="connsiteY656" fmla="*/ 1347076 h 3339574"/>
              <a:gd name="connsiteX657" fmla="*/ 929027 w 11855593"/>
              <a:gd name="connsiteY657" fmla="*/ 1335252 h 3339574"/>
              <a:gd name="connsiteX658" fmla="*/ 1267723 w 11855593"/>
              <a:gd name="connsiteY658" fmla="*/ 1567968 h 3339574"/>
              <a:gd name="connsiteX659" fmla="*/ 1582157 w 11855593"/>
              <a:gd name="connsiteY659" fmla="*/ 1784219 h 3339574"/>
              <a:gd name="connsiteX660" fmla="*/ 1682969 w 11855593"/>
              <a:gd name="connsiteY660" fmla="*/ 1853499 h 3339574"/>
              <a:gd name="connsiteX661" fmla="*/ 1597835 w 11855593"/>
              <a:gd name="connsiteY661" fmla="*/ 1853499 h 3339574"/>
              <a:gd name="connsiteX662" fmla="*/ 1582157 w 11855593"/>
              <a:gd name="connsiteY662" fmla="*/ 1841850 h 3339574"/>
              <a:gd name="connsiteX663" fmla="*/ 1582157 w 11855593"/>
              <a:gd name="connsiteY663" fmla="*/ 1784219 h 3339574"/>
              <a:gd name="connsiteX664" fmla="*/ 1592668 w 11855593"/>
              <a:gd name="connsiteY664" fmla="*/ 1853499 h 3339574"/>
              <a:gd name="connsiteX665" fmla="*/ 1582157 w 11855593"/>
              <a:gd name="connsiteY665" fmla="*/ 1853499 h 3339574"/>
              <a:gd name="connsiteX666" fmla="*/ 1582157 w 11855593"/>
              <a:gd name="connsiteY666" fmla="*/ 1845704 h 3339574"/>
              <a:gd name="connsiteX667" fmla="*/ 1592668 w 11855593"/>
              <a:gd name="connsiteY667" fmla="*/ 1853499 h 3339574"/>
              <a:gd name="connsiteX668" fmla="*/ 1306611 w 11855593"/>
              <a:gd name="connsiteY668" fmla="*/ 1048407 h 3339574"/>
              <a:gd name="connsiteX669" fmla="*/ 2402490 w 11855593"/>
              <a:gd name="connsiteY669" fmla="*/ 1327281 h 3339574"/>
              <a:gd name="connsiteX670" fmla="*/ 4400769 w 11855593"/>
              <a:gd name="connsiteY670" fmla="*/ 1821443 h 3339574"/>
              <a:gd name="connsiteX671" fmla="*/ 4400769 w 11855593"/>
              <a:gd name="connsiteY671" fmla="*/ 1853499 h 3339574"/>
              <a:gd name="connsiteX672" fmla="*/ 4330875 w 11855593"/>
              <a:gd name="connsiteY672" fmla="*/ 1853499 h 3339574"/>
              <a:gd name="connsiteX673" fmla="*/ 4273507 w 11855593"/>
              <a:gd name="connsiteY673" fmla="*/ 1839223 h 3339574"/>
              <a:gd name="connsiteX674" fmla="*/ 4273507 w 11855593"/>
              <a:gd name="connsiteY674" fmla="*/ 1814086 h 3339574"/>
              <a:gd name="connsiteX675" fmla="*/ 4172344 w 11855593"/>
              <a:gd name="connsiteY675" fmla="*/ 1814086 h 3339574"/>
              <a:gd name="connsiteX676" fmla="*/ 861148 w 11855593"/>
              <a:gd name="connsiteY676" fmla="*/ 965112 h 3339574"/>
              <a:gd name="connsiteX677" fmla="*/ 854579 w 11855593"/>
              <a:gd name="connsiteY677" fmla="*/ 929202 h 3339574"/>
              <a:gd name="connsiteX678" fmla="*/ 1306699 w 11855593"/>
              <a:gd name="connsiteY678" fmla="*/ 1048495 h 3339574"/>
              <a:gd name="connsiteX679" fmla="*/ 52289 w 11855593"/>
              <a:gd name="connsiteY679" fmla="*/ 1871542 h 3339574"/>
              <a:gd name="connsiteX680" fmla="*/ 769532 w 11855593"/>
              <a:gd name="connsiteY680" fmla="*/ 1033868 h 3339574"/>
              <a:gd name="connsiteX681" fmla="*/ 782933 w 11855593"/>
              <a:gd name="connsiteY681" fmla="*/ 1044641 h 3339574"/>
              <a:gd name="connsiteX682" fmla="*/ 782933 w 11855593"/>
              <a:gd name="connsiteY682" fmla="*/ 1045604 h 3339574"/>
              <a:gd name="connsiteX683" fmla="*/ 272656 w 11855593"/>
              <a:gd name="connsiteY683" fmla="*/ 1871455 h 3339574"/>
              <a:gd name="connsiteX684" fmla="*/ 52289 w 11855593"/>
              <a:gd name="connsiteY684" fmla="*/ 1871455 h 3339574"/>
              <a:gd name="connsiteX685" fmla="*/ 281940 w 11855593"/>
              <a:gd name="connsiteY685" fmla="*/ 1871542 h 3339574"/>
              <a:gd name="connsiteX686" fmla="*/ 782933 w 11855593"/>
              <a:gd name="connsiteY686" fmla="*/ 1060757 h 3339574"/>
              <a:gd name="connsiteX687" fmla="*/ 782933 w 11855593"/>
              <a:gd name="connsiteY687" fmla="*/ 1346988 h 3339574"/>
              <a:gd name="connsiteX688" fmla="*/ 970280 w 11855593"/>
              <a:gd name="connsiteY688" fmla="*/ 1871630 h 3339574"/>
              <a:gd name="connsiteX689" fmla="*/ 281940 w 11855593"/>
              <a:gd name="connsiteY689" fmla="*/ 1871630 h 3339574"/>
              <a:gd name="connsiteX690" fmla="*/ 957055 w 11855593"/>
              <a:gd name="connsiteY690" fmla="*/ 1382548 h 3339574"/>
              <a:gd name="connsiteX691" fmla="*/ 1267723 w 11855593"/>
              <a:gd name="connsiteY691" fmla="*/ 1612813 h 3339574"/>
              <a:gd name="connsiteX692" fmla="*/ 1267723 w 11855593"/>
              <a:gd name="connsiteY692" fmla="*/ 1649599 h 3339574"/>
              <a:gd name="connsiteX693" fmla="*/ 973346 w 11855593"/>
              <a:gd name="connsiteY693" fmla="*/ 1404795 h 3339574"/>
              <a:gd name="connsiteX694" fmla="*/ 957055 w 11855593"/>
              <a:gd name="connsiteY694" fmla="*/ 1382548 h 3339574"/>
              <a:gd name="connsiteX695" fmla="*/ 1267723 w 11855593"/>
              <a:gd name="connsiteY695" fmla="*/ 1653803 h 3339574"/>
              <a:gd name="connsiteX696" fmla="*/ 1267723 w 11855593"/>
              <a:gd name="connsiteY696" fmla="*/ 1724135 h 3339574"/>
              <a:gd name="connsiteX697" fmla="*/ 1063121 w 11855593"/>
              <a:gd name="connsiteY697" fmla="*/ 1527153 h 3339574"/>
              <a:gd name="connsiteX698" fmla="*/ 982104 w 11855593"/>
              <a:gd name="connsiteY698" fmla="*/ 1416707 h 3339574"/>
              <a:gd name="connsiteX699" fmla="*/ 1267723 w 11855593"/>
              <a:gd name="connsiteY699" fmla="*/ 1653890 h 3339574"/>
              <a:gd name="connsiteX700" fmla="*/ 1102097 w 11855593"/>
              <a:gd name="connsiteY700" fmla="*/ 1871542 h 3339574"/>
              <a:gd name="connsiteX701" fmla="*/ 985520 w 11855593"/>
              <a:gd name="connsiteY701" fmla="*/ 1610535 h 3339574"/>
              <a:gd name="connsiteX702" fmla="*/ 1157977 w 11855593"/>
              <a:gd name="connsiteY702" fmla="*/ 1871542 h 3339574"/>
              <a:gd name="connsiteX703" fmla="*/ 1102097 w 11855593"/>
              <a:gd name="connsiteY703" fmla="*/ 1871542 h 3339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</a:cxnLst>
            <a:rect l="l" t="t" r="r" b="b"/>
            <a:pathLst>
              <a:path w="11855593" h="3339574">
                <a:moveTo>
                  <a:pt x="11830970" y="1627615"/>
                </a:moveTo>
                <a:cubicBezTo>
                  <a:pt x="11787789" y="1609134"/>
                  <a:pt x="11724728" y="1603003"/>
                  <a:pt x="11675066" y="1605017"/>
                </a:cubicBezTo>
                <a:cubicBezTo>
                  <a:pt x="11585553" y="1611148"/>
                  <a:pt x="11505938" y="1639877"/>
                  <a:pt x="11419752" y="1648197"/>
                </a:cubicBezTo>
                <a:cubicBezTo>
                  <a:pt x="11343552" y="1656343"/>
                  <a:pt x="11267265" y="1629717"/>
                  <a:pt x="11191065" y="1641979"/>
                </a:cubicBezTo>
                <a:cubicBezTo>
                  <a:pt x="11121434" y="1652226"/>
                  <a:pt x="11051802" y="1670707"/>
                  <a:pt x="10979019" y="1676926"/>
                </a:cubicBezTo>
                <a:cubicBezTo>
                  <a:pt x="10959837" y="1678327"/>
                  <a:pt x="10940831" y="1680079"/>
                  <a:pt x="10921649" y="1682181"/>
                </a:cubicBezTo>
                <a:lnTo>
                  <a:pt x="10921649" y="1174619"/>
                </a:lnTo>
                <a:lnTo>
                  <a:pt x="10989354" y="1162269"/>
                </a:lnTo>
                <a:lnTo>
                  <a:pt x="11026578" y="1085981"/>
                </a:lnTo>
                <a:cubicBezTo>
                  <a:pt x="11011163" y="1073982"/>
                  <a:pt x="10976917" y="1069866"/>
                  <a:pt x="10976917" y="1069866"/>
                </a:cubicBezTo>
                <a:lnTo>
                  <a:pt x="10970698" y="1058304"/>
                </a:lnTo>
                <a:lnTo>
                  <a:pt x="10954582" y="1047531"/>
                </a:lnTo>
                <a:lnTo>
                  <a:pt x="10941970" y="1051385"/>
                </a:lnTo>
                <a:lnTo>
                  <a:pt x="10921737" y="1046042"/>
                </a:lnTo>
                <a:lnTo>
                  <a:pt x="10914643" y="1002862"/>
                </a:lnTo>
                <a:lnTo>
                  <a:pt x="10941970" y="989023"/>
                </a:lnTo>
                <a:lnTo>
                  <a:pt x="10941970" y="972119"/>
                </a:lnTo>
                <a:lnTo>
                  <a:pt x="10903607" y="965200"/>
                </a:lnTo>
                <a:lnTo>
                  <a:pt x="10897301" y="953639"/>
                </a:lnTo>
                <a:lnTo>
                  <a:pt x="10876017" y="953639"/>
                </a:lnTo>
                <a:lnTo>
                  <a:pt x="10876017" y="710499"/>
                </a:lnTo>
                <a:lnTo>
                  <a:pt x="10883725" y="710499"/>
                </a:lnTo>
                <a:cubicBezTo>
                  <a:pt x="10891957" y="710499"/>
                  <a:pt x="10898614" y="706383"/>
                  <a:pt x="10898614" y="701215"/>
                </a:cubicBezTo>
                <a:cubicBezTo>
                  <a:pt x="10898614" y="696048"/>
                  <a:pt x="10891957" y="692019"/>
                  <a:pt x="10883725" y="692019"/>
                </a:cubicBezTo>
                <a:lnTo>
                  <a:pt x="10876017" y="692019"/>
                </a:lnTo>
                <a:lnTo>
                  <a:pt x="10876017" y="683786"/>
                </a:lnTo>
                <a:lnTo>
                  <a:pt x="10883725" y="683786"/>
                </a:lnTo>
                <a:cubicBezTo>
                  <a:pt x="10891957" y="683786"/>
                  <a:pt x="10898614" y="679669"/>
                  <a:pt x="10898614" y="674501"/>
                </a:cubicBezTo>
                <a:cubicBezTo>
                  <a:pt x="10898614" y="669334"/>
                  <a:pt x="10891957" y="665305"/>
                  <a:pt x="10883725" y="665305"/>
                </a:cubicBezTo>
                <a:lnTo>
                  <a:pt x="10876017" y="665305"/>
                </a:lnTo>
                <a:lnTo>
                  <a:pt x="10876017" y="462455"/>
                </a:lnTo>
                <a:lnTo>
                  <a:pt x="10884425" y="462455"/>
                </a:lnTo>
                <a:lnTo>
                  <a:pt x="10884425" y="474717"/>
                </a:lnTo>
                <a:lnTo>
                  <a:pt x="10899753" y="474717"/>
                </a:lnTo>
                <a:lnTo>
                  <a:pt x="10906848" y="465959"/>
                </a:lnTo>
                <a:lnTo>
                  <a:pt x="10906848" y="438194"/>
                </a:lnTo>
                <a:lnTo>
                  <a:pt x="10899753" y="434077"/>
                </a:lnTo>
                <a:lnTo>
                  <a:pt x="10814707" y="434077"/>
                </a:lnTo>
                <a:lnTo>
                  <a:pt x="10807438" y="438194"/>
                </a:lnTo>
                <a:lnTo>
                  <a:pt x="10807438" y="465959"/>
                </a:lnTo>
                <a:lnTo>
                  <a:pt x="10814707" y="474717"/>
                </a:lnTo>
                <a:lnTo>
                  <a:pt x="10829859" y="474717"/>
                </a:lnTo>
                <a:lnTo>
                  <a:pt x="10829859" y="462455"/>
                </a:lnTo>
                <a:lnTo>
                  <a:pt x="10838005" y="462455"/>
                </a:lnTo>
                <a:lnTo>
                  <a:pt x="10838005" y="665305"/>
                </a:lnTo>
                <a:lnTo>
                  <a:pt x="10830560" y="665305"/>
                </a:lnTo>
                <a:cubicBezTo>
                  <a:pt x="10822327" y="665305"/>
                  <a:pt x="10815670" y="669421"/>
                  <a:pt x="10815670" y="674501"/>
                </a:cubicBezTo>
                <a:cubicBezTo>
                  <a:pt x="10815670" y="679581"/>
                  <a:pt x="10822327" y="683786"/>
                  <a:pt x="10830560" y="683786"/>
                </a:cubicBezTo>
                <a:lnTo>
                  <a:pt x="10838005" y="683786"/>
                </a:lnTo>
                <a:lnTo>
                  <a:pt x="10838005" y="692019"/>
                </a:lnTo>
                <a:lnTo>
                  <a:pt x="10830560" y="692019"/>
                </a:lnTo>
                <a:cubicBezTo>
                  <a:pt x="10822327" y="692019"/>
                  <a:pt x="10815670" y="696135"/>
                  <a:pt x="10815670" y="701215"/>
                </a:cubicBezTo>
                <a:cubicBezTo>
                  <a:pt x="10815670" y="706295"/>
                  <a:pt x="10822327" y="710499"/>
                  <a:pt x="10830560" y="710499"/>
                </a:cubicBezTo>
                <a:lnTo>
                  <a:pt x="10838005" y="710499"/>
                </a:lnTo>
                <a:lnTo>
                  <a:pt x="10838005" y="953639"/>
                </a:lnTo>
                <a:lnTo>
                  <a:pt x="10792547" y="953639"/>
                </a:lnTo>
                <a:lnTo>
                  <a:pt x="10792547" y="970893"/>
                </a:lnTo>
                <a:lnTo>
                  <a:pt x="10767936" y="989111"/>
                </a:lnTo>
                <a:lnTo>
                  <a:pt x="10792547" y="1003388"/>
                </a:lnTo>
                <a:lnTo>
                  <a:pt x="10792547" y="1053750"/>
                </a:lnTo>
                <a:lnTo>
                  <a:pt x="10736930" y="1053750"/>
                </a:lnTo>
                <a:lnTo>
                  <a:pt x="10720727" y="1068377"/>
                </a:lnTo>
                <a:lnTo>
                  <a:pt x="10663621" y="1068377"/>
                </a:lnTo>
                <a:lnTo>
                  <a:pt x="10650044" y="1080726"/>
                </a:lnTo>
                <a:lnTo>
                  <a:pt x="10684817" y="1148518"/>
                </a:lnTo>
                <a:lnTo>
                  <a:pt x="10792547" y="1174706"/>
                </a:lnTo>
                <a:lnTo>
                  <a:pt x="10792547" y="1703289"/>
                </a:lnTo>
                <a:cubicBezTo>
                  <a:pt x="10717924" y="1718792"/>
                  <a:pt x="10697692" y="1723171"/>
                  <a:pt x="10614310" y="1707844"/>
                </a:cubicBezTo>
                <a:cubicBezTo>
                  <a:pt x="10554664" y="1697508"/>
                  <a:pt x="10551336" y="1711960"/>
                  <a:pt x="10498433" y="1726324"/>
                </a:cubicBezTo>
                <a:cubicBezTo>
                  <a:pt x="10465062" y="1736572"/>
                  <a:pt x="10442027" y="1734557"/>
                  <a:pt x="10405504" y="1734557"/>
                </a:cubicBezTo>
                <a:cubicBezTo>
                  <a:pt x="10289365" y="1732455"/>
                  <a:pt x="10193283" y="1738674"/>
                  <a:pt x="10080560" y="1750936"/>
                </a:cubicBezTo>
                <a:cubicBezTo>
                  <a:pt x="10030898" y="1757067"/>
                  <a:pt x="9991133" y="1769417"/>
                  <a:pt x="9941560" y="1777650"/>
                </a:cubicBezTo>
                <a:cubicBezTo>
                  <a:pt x="9917036" y="1782730"/>
                  <a:pt x="9864660" y="1785095"/>
                  <a:pt x="9837070" y="1794641"/>
                </a:cubicBezTo>
                <a:lnTo>
                  <a:pt x="9811232" y="1794641"/>
                </a:lnTo>
                <a:cubicBezTo>
                  <a:pt x="9808253" y="1794379"/>
                  <a:pt x="9805188" y="1794116"/>
                  <a:pt x="9802298" y="1794116"/>
                </a:cubicBezTo>
                <a:lnTo>
                  <a:pt x="9803612" y="1794641"/>
                </a:lnTo>
                <a:lnTo>
                  <a:pt x="9699472" y="1794641"/>
                </a:lnTo>
                <a:lnTo>
                  <a:pt x="9699472" y="1703552"/>
                </a:lnTo>
                <a:lnTo>
                  <a:pt x="9354819" y="1703552"/>
                </a:lnTo>
                <a:lnTo>
                  <a:pt x="9354819" y="1794641"/>
                </a:lnTo>
                <a:lnTo>
                  <a:pt x="9260490" y="1794641"/>
                </a:lnTo>
                <a:lnTo>
                  <a:pt x="9260490" y="1394110"/>
                </a:lnTo>
                <a:lnTo>
                  <a:pt x="9068501" y="1394110"/>
                </a:lnTo>
                <a:lnTo>
                  <a:pt x="9068501" y="1229448"/>
                </a:lnTo>
                <a:lnTo>
                  <a:pt x="8823435" y="1229448"/>
                </a:lnTo>
                <a:lnTo>
                  <a:pt x="8439281" y="1296013"/>
                </a:lnTo>
                <a:lnTo>
                  <a:pt x="8439281" y="1397613"/>
                </a:lnTo>
                <a:lnTo>
                  <a:pt x="8092440" y="1433874"/>
                </a:lnTo>
                <a:lnTo>
                  <a:pt x="8092440" y="1464179"/>
                </a:lnTo>
                <a:lnTo>
                  <a:pt x="7900276" y="1464179"/>
                </a:lnTo>
                <a:lnTo>
                  <a:pt x="7900276" y="1423364"/>
                </a:lnTo>
                <a:lnTo>
                  <a:pt x="7821186" y="1405846"/>
                </a:lnTo>
                <a:lnTo>
                  <a:pt x="7725104" y="1405846"/>
                </a:lnTo>
                <a:lnTo>
                  <a:pt x="7713805" y="1429232"/>
                </a:lnTo>
                <a:lnTo>
                  <a:pt x="7630861" y="1429232"/>
                </a:lnTo>
                <a:lnTo>
                  <a:pt x="7551771" y="1443246"/>
                </a:lnTo>
                <a:lnTo>
                  <a:pt x="7551771" y="1484061"/>
                </a:lnTo>
                <a:lnTo>
                  <a:pt x="7532939" y="1484061"/>
                </a:lnTo>
                <a:lnTo>
                  <a:pt x="7532939" y="1454895"/>
                </a:lnTo>
                <a:lnTo>
                  <a:pt x="7444478" y="1454895"/>
                </a:lnTo>
                <a:lnTo>
                  <a:pt x="7444478" y="1432735"/>
                </a:lnTo>
                <a:lnTo>
                  <a:pt x="7310733" y="1432735"/>
                </a:lnTo>
                <a:lnTo>
                  <a:pt x="7310733" y="1487564"/>
                </a:lnTo>
                <a:lnTo>
                  <a:pt x="7342615" y="1487564"/>
                </a:lnTo>
                <a:lnTo>
                  <a:pt x="7342615" y="1508585"/>
                </a:lnTo>
                <a:lnTo>
                  <a:pt x="7274823" y="1508585"/>
                </a:lnTo>
                <a:lnTo>
                  <a:pt x="7274823" y="1541342"/>
                </a:lnTo>
                <a:lnTo>
                  <a:pt x="7135473" y="1541342"/>
                </a:lnTo>
                <a:lnTo>
                  <a:pt x="7135473" y="1578654"/>
                </a:lnTo>
                <a:lnTo>
                  <a:pt x="7033698" y="1578654"/>
                </a:lnTo>
                <a:lnTo>
                  <a:pt x="7033698" y="1739725"/>
                </a:lnTo>
                <a:lnTo>
                  <a:pt x="6852745" y="1739725"/>
                </a:lnTo>
                <a:lnTo>
                  <a:pt x="6852745" y="1394110"/>
                </a:lnTo>
                <a:lnTo>
                  <a:pt x="6833914" y="1394110"/>
                </a:lnTo>
                <a:lnTo>
                  <a:pt x="6833914" y="1172254"/>
                </a:lnTo>
                <a:lnTo>
                  <a:pt x="6728548" y="1172254"/>
                </a:lnTo>
                <a:lnTo>
                  <a:pt x="6728548" y="1146503"/>
                </a:lnTo>
                <a:lnTo>
                  <a:pt x="6660581" y="1146503"/>
                </a:lnTo>
                <a:lnTo>
                  <a:pt x="6660581" y="574478"/>
                </a:lnTo>
                <a:lnTo>
                  <a:pt x="6283873" y="574478"/>
                </a:lnTo>
                <a:lnTo>
                  <a:pt x="6283873" y="1445435"/>
                </a:lnTo>
                <a:lnTo>
                  <a:pt x="6027595" y="1445435"/>
                </a:lnTo>
                <a:lnTo>
                  <a:pt x="6027595" y="1148868"/>
                </a:lnTo>
                <a:lnTo>
                  <a:pt x="5910755" y="1148868"/>
                </a:lnTo>
                <a:lnTo>
                  <a:pt x="5910755" y="1123118"/>
                </a:lnTo>
                <a:lnTo>
                  <a:pt x="5835431" y="1088084"/>
                </a:lnTo>
                <a:lnTo>
                  <a:pt x="5805302" y="1088084"/>
                </a:lnTo>
                <a:lnTo>
                  <a:pt x="5805302" y="1125483"/>
                </a:lnTo>
                <a:lnTo>
                  <a:pt x="5786471" y="1125483"/>
                </a:lnTo>
                <a:lnTo>
                  <a:pt x="5786471" y="1155875"/>
                </a:lnTo>
                <a:lnTo>
                  <a:pt x="5711146" y="1155875"/>
                </a:lnTo>
                <a:lnTo>
                  <a:pt x="5711146" y="1552816"/>
                </a:lnTo>
                <a:lnTo>
                  <a:pt x="5695994" y="1562188"/>
                </a:lnTo>
                <a:lnTo>
                  <a:pt x="5695994" y="1725711"/>
                </a:lnTo>
                <a:lnTo>
                  <a:pt x="5605693" y="1067150"/>
                </a:lnTo>
                <a:lnTo>
                  <a:pt x="5583095" y="1064873"/>
                </a:lnTo>
                <a:lnTo>
                  <a:pt x="5583095" y="387657"/>
                </a:lnTo>
                <a:lnTo>
                  <a:pt x="5205862" y="0"/>
                </a:lnTo>
                <a:lnTo>
                  <a:pt x="4934695" y="0"/>
                </a:lnTo>
                <a:lnTo>
                  <a:pt x="4934695" y="971419"/>
                </a:lnTo>
                <a:lnTo>
                  <a:pt x="4761186" y="971419"/>
                </a:lnTo>
                <a:lnTo>
                  <a:pt x="4761186" y="1821355"/>
                </a:lnTo>
                <a:lnTo>
                  <a:pt x="4664053" y="1841150"/>
                </a:lnTo>
                <a:lnTo>
                  <a:pt x="4664053" y="1788948"/>
                </a:lnTo>
                <a:lnTo>
                  <a:pt x="4578832" y="1799809"/>
                </a:lnTo>
                <a:lnTo>
                  <a:pt x="4578832" y="1782730"/>
                </a:lnTo>
                <a:lnTo>
                  <a:pt x="4495625" y="1794817"/>
                </a:lnTo>
                <a:lnTo>
                  <a:pt x="4487742" y="1789912"/>
                </a:lnTo>
                <a:lnTo>
                  <a:pt x="4474604" y="1789912"/>
                </a:lnTo>
                <a:lnTo>
                  <a:pt x="4474604" y="1797970"/>
                </a:lnTo>
                <a:lnTo>
                  <a:pt x="4400769" y="1802437"/>
                </a:lnTo>
                <a:lnTo>
                  <a:pt x="4400769" y="1818815"/>
                </a:lnTo>
                <a:cubicBezTo>
                  <a:pt x="3367427" y="1572961"/>
                  <a:pt x="1039035" y="982192"/>
                  <a:pt x="853966" y="926575"/>
                </a:cubicBezTo>
                <a:lnTo>
                  <a:pt x="837850" y="838813"/>
                </a:lnTo>
                <a:lnTo>
                  <a:pt x="824099" y="851776"/>
                </a:lnTo>
                <a:lnTo>
                  <a:pt x="819019" y="832945"/>
                </a:lnTo>
                <a:lnTo>
                  <a:pt x="810348" y="832945"/>
                </a:lnTo>
                <a:lnTo>
                  <a:pt x="781444" y="876913"/>
                </a:lnTo>
                <a:lnTo>
                  <a:pt x="781444" y="923597"/>
                </a:lnTo>
                <a:lnTo>
                  <a:pt x="753942" y="1021255"/>
                </a:lnTo>
                <a:lnTo>
                  <a:pt x="763664" y="1029138"/>
                </a:lnTo>
                <a:lnTo>
                  <a:pt x="42479" y="1871542"/>
                </a:lnTo>
                <a:lnTo>
                  <a:pt x="0" y="1871542"/>
                </a:lnTo>
                <a:lnTo>
                  <a:pt x="0" y="3339575"/>
                </a:lnTo>
                <a:lnTo>
                  <a:pt x="11854180" y="3339575"/>
                </a:lnTo>
                <a:lnTo>
                  <a:pt x="11854180" y="1699523"/>
                </a:lnTo>
                <a:cubicBezTo>
                  <a:pt x="11854180" y="1670795"/>
                  <a:pt x="11864164" y="1644081"/>
                  <a:pt x="11831058" y="1627615"/>
                </a:cubicBezTo>
                <a:close/>
                <a:moveTo>
                  <a:pt x="1074770" y="1542831"/>
                </a:moveTo>
                <a:lnTo>
                  <a:pt x="1267723" y="1728601"/>
                </a:lnTo>
                <a:lnTo>
                  <a:pt x="1267723" y="1805765"/>
                </a:lnTo>
                <a:lnTo>
                  <a:pt x="1074770" y="1542831"/>
                </a:lnTo>
                <a:close/>
                <a:moveTo>
                  <a:pt x="4400769" y="1883104"/>
                </a:moveTo>
                <a:lnTo>
                  <a:pt x="4400769" y="1946779"/>
                </a:lnTo>
                <a:lnTo>
                  <a:pt x="4273507" y="1946779"/>
                </a:lnTo>
                <a:lnTo>
                  <a:pt x="4273507" y="1883104"/>
                </a:lnTo>
                <a:lnTo>
                  <a:pt x="4400769" y="1883104"/>
                </a:lnTo>
                <a:close/>
                <a:moveTo>
                  <a:pt x="4273507" y="1853499"/>
                </a:moveTo>
                <a:lnTo>
                  <a:pt x="4273507" y="1841938"/>
                </a:lnTo>
                <a:cubicBezTo>
                  <a:pt x="4289973" y="1846055"/>
                  <a:pt x="4305388" y="1849821"/>
                  <a:pt x="4320015" y="1853499"/>
                </a:cubicBezTo>
                <a:lnTo>
                  <a:pt x="4273507" y="1853499"/>
                </a:lnTo>
                <a:close/>
                <a:moveTo>
                  <a:pt x="3927541" y="1902810"/>
                </a:moveTo>
                <a:lnTo>
                  <a:pt x="3927541" y="1883104"/>
                </a:lnTo>
                <a:lnTo>
                  <a:pt x="3995595" y="1883104"/>
                </a:lnTo>
                <a:lnTo>
                  <a:pt x="3995595" y="1928824"/>
                </a:lnTo>
                <a:lnTo>
                  <a:pt x="3960824" y="1928824"/>
                </a:lnTo>
                <a:lnTo>
                  <a:pt x="3960824" y="1902810"/>
                </a:lnTo>
                <a:lnTo>
                  <a:pt x="3927541" y="1902810"/>
                </a:lnTo>
                <a:close/>
                <a:moveTo>
                  <a:pt x="3405089" y="1906402"/>
                </a:moveTo>
                <a:lnTo>
                  <a:pt x="3405089" y="1922605"/>
                </a:lnTo>
                <a:lnTo>
                  <a:pt x="3392126" y="1922605"/>
                </a:lnTo>
                <a:lnTo>
                  <a:pt x="3392126" y="1909117"/>
                </a:lnTo>
                <a:lnTo>
                  <a:pt x="3335633" y="1909117"/>
                </a:lnTo>
                <a:lnTo>
                  <a:pt x="3335633" y="1932415"/>
                </a:lnTo>
                <a:lnTo>
                  <a:pt x="3170621" y="1932415"/>
                </a:lnTo>
                <a:lnTo>
                  <a:pt x="3170621" y="1903774"/>
                </a:lnTo>
                <a:lnTo>
                  <a:pt x="3150388" y="1903774"/>
                </a:lnTo>
                <a:lnTo>
                  <a:pt x="3150388" y="1896592"/>
                </a:lnTo>
                <a:lnTo>
                  <a:pt x="3127178" y="1896592"/>
                </a:lnTo>
                <a:lnTo>
                  <a:pt x="3127178" y="1904650"/>
                </a:lnTo>
                <a:lnTo>
                  <a:pt x="3102566" y="1904650"/>
                </a:lnTo>
                <a:lnTo>
                  <a:pt x="3102566" y="1919890"/>
                </a:lnTo>
                <a:lnTo>
                  <a:pt x="3050452" y="1919890"/>
                </a:lnTo>
                <a:lnTo>
                  <a:pt x="3050452" y="1932415"/>
                </a:lnTo>
                <a:lnTo>
                  <a:pt x="2921613" y="1932415"/>
                </a:lnTo>
                <a:lnTo>
                  <a:pt x="2921613" y="1906489"/>
                </a:lnTo>
                <a:lnTo>
                  <a:pt x="2771140" y="1906489"/>
                </a:lnTo>
                <a:lnTo>
                  <a:pt x="2771140" y="1911832"/>
                </a:lnTo>
                <a:lnTo>
                  <a:pt x="2720515" y="1911832"/>
                </a:lnTo>
                <a:lnTo>
                  <a:pt x="2720515" y="1883191"/>
                </a:lnTo>
                <a:lnTo>
                  <a:pt x="3558452" y="1883191"/>
                </a:lnTo>
                <a:lnTo>
                  <a:pt x="3558452" y="1919890"/>
                </a:lnTo>
                <a:lnTo>
                  <a:pt x="3486194" y="1919890"/>
                </a:lnTo>
                <a:lnTo>
                  <a:pt x="3486194" y="1906489"/>
                </a:lnTo>
                <a:lnTo>
                  <a:pt x="3405089" y="1906489"/>
                </a:lnTo>
                <a:close/>
                <a:moveTo>
                  <a:pt x="1688487" y="1853499"/>
                </a:moveTo>
                <a:lnTo>
                  <a:pt x="1582157" y="1780453"/>
                </a:lnTo>
                <a:lnTo>
                  <a:pt x="1582157" y="1724485"/>
                </a:lnTo>
                <a:lnTo>
                  <a:pt x="1794554" y="1853499"/>
                </a:lnTo>
                <a:lnTo>
                  <a:pt x="1688487" y="1853499"/>
                </a:lnTo>
                <a:close/>
                <a:moveTo>
                  <a:pt x="1800422" y="1853499"/>
                </a:moveTo>
                <a:lnTo>
                  <a:pt x="1582157" y="1720894"/>
                </a:lnTo>
                <a:lnTo>
                  <a:pt x="1582157" y="1682969"/>
                </a:lnTo>
                <a:lnTo>
                  <a:pt x="1825297" y="1819779"/>
                </a:lnTo>
                <a:lnTo>
                  <a:pt x="1825297" y="1853499"/>
                </a:lnTo>
                <a:lnTo>
                  <a:pt x="1800422" y="1853499"/>
                </a:lnTo>
                <a:close/>
                <a:moveTo>
                  <a:pt x="1825297" y="1816450"/>
                </a:moveTo>
                <a:lnTo>
                  <a:pt x="1582157" y="1679641"/>
                </a:lnTo>
                <a:lnTo>
                  <a:pt x="1582157" y="1643906"/>
                </a:lnTo>
                <a:lnTo>
                  <a:pt x="1825297" y="1770030"/>
                </a:lnTo>
                <a:lnTo>
                  <a:pt x="1825297" y="1816363"/>
                </a:lnTo>
                <a:close/>
                <a:moveTo>
                  <a:pt x="1825297" y="1766789"/>
                </a:moveTo>
                <a:lnTo>
                  <a:pt x="1582157" y="1640665"/>
                </a:lnTo>
                <a:lnTo>
                  <a:pt x="1582157" y="1633483"/>
                </a:lnTo>
                <a:lnTo>
                  <a:pt x="1571559" y="1633483"/>
                </a:lnTo>
                <a:lnTo>
                  <a:pt x="1571559" y="1608608"/>
                </a:lnTo>
                <a:lnTo>
                  <a:pt x="1825297" y="1735083"/>
                </a:lnTo>
                <a:lnTo>
                  <a:pt x="1825297" y="1766789"/>
                </a:lnTo>
                <a:close/>
                <a:moveTo>
                  <a:pt x="1571559" y="1409262"/>
                </a:moveTo>
                <a:lnTo>
                  <a:pt x="1948793" y="1536087"/>
                </a:lnTo>
                <a:lnTo>
                  <a:pt x="1948793" y="1545984"/>
                </a:lnTo>
                <a:lnTo>
                  <a:pt x="1571559" y="1414693"/>
                </a:lnTo>
                <a:lnTo>
                  <a:pt x="1571559" y="1409262"/>
                </a:lnTo>
                <a:close/>
                <a:moveTo>
                  <a:pt x="1327719" y="1329821"/>
                </a:moveTo>
                <a:lnTo>
                  <a:pt x="1114535" y="1255636"/>
                </a:lnTo>
                <a:lnTo>
                  <a:pt x="1335252" y="1329821"/>
                </a:lnTo>
                <a:lnTo>
                  <a:pt x="1327807" y="1329821"/>
                </a:lnTo>
                <a:close/>
                <a:moveTo>
                  <a:pt x="1533897" y="1320712"/>
                </a:moveTo>
                <a:lnTo>
                  <a:pt x="1563239" y="1329821"/>
                </a:lnTo>
                <a:lnTo>
                  <a:pt x="1533897" y="1329821"/>
                </a:lnTo>
                <a:lnTo>
                  <a:pt x="1533897" y="1320712"/>
                </a:lnTo>
                <a:close/>
                <a:moveTo>
                  <a:pt x="1533635" y="1317822"/>
                </a:moveTo>
                <a:lnTo>
                  <a:pt x="1449201" y="1291721"/>
                </a:lnTo>
                <a:lnTo>
                  <a:pt x="1948793" y="1443946"/>
                </a:lnTo>
                <a:lnTo>
                  <a:pt x="1948793" y="1446399"/>
                </a:lnTo>
                <a:lnTo>
                  <a:pt x="1533897" y="1317910"/>
                </a:lnTo>
                <a:lnTo>
                  <a:pt x="1533897" y="1317910"/>
                </a:lnTo>
                <a:cubicBezTo>
                  <a:pt x="1533897" y="1317910"/>
                  <a:pt x="1533635" y="1317910"/>
                  <a:pt x="1533635" y="1317910"/>
                </a:cubicBezTo>
                <a:close/>
                <a:moveTo>
                  <a:pt x="2222763" y="1510950"/>
                </a:moveTo>
                <a:lnTo>
                  <a:pt x="2222763" y="1500615"/>
                </a:lnTo>
                <a:lnTo>
                  <a:pt x="2231434" y="1500615"/>
                </a:lnTo>
                <a:lnTo>
                  <a:pt x="2231434" y="1492557"/>
                </a:lnTo>
                <a:lnTo>
                  <a:pt x="2222763" y="1492557"/>
                </a:lnTo>
                <a:lnTo>
                  <a:pt x="2222763" y="1489754"/>
                </a:lnTo>
                <a:lnTo>
                  <a:pt x="3471304" y="1853499"/>
                </a:lnTo>
                <a:lnTo>
                  <a:pt x="3302175" y="1853499"/>
                </a:lnTo>
                <a:lnTo>
                  <a:pt x="2222851" y="1524613"/>
                </a:lnTo>
                <a:lnTo>
                  <a:pt x="2222851" y="1519095"/>
                </a:lnTo>
                <a:lnTo>
                  <a:pt x="2231521" y="1519095"/>
                </a:lnTo>
                <a:lnTo>
                  <a:pt x="2231521" y="1511037"/>
                </a:lnTo>
                <a:lnTo>
                  <a:pt x="2222851" y="1511037"/>
                </a:lnTo>
                <a:close/>
                <a:moveTo>
                  <a:pt x="2222763" y="1483273"/>
                </a:moveTo>
                <a:lnTo>
                  <a:pt x="3514397" y="1853499"/>
                </a:lnTo>
                <a:lnTo>
                  <a:pt x="3480851" y="1853499"/>
                </a:lnTo>
                <a:lnTo>
                  <a:pt x="2222763" y="1487039"/>
                </a:lnTo>
                <a:lnTo>
                  <a:pt x="2222763" y="1483360"/>
                </a:lnTo>
                <a:close/>
                <a:moveTo>
                  <a:pt x="1948793" y="1407160"/>
                </a:moveTo>
                <a:lnTo>
                  <a:pt x="1431246" y="1256424"/>
                </a:lnTo>
                <a:lnTo>
                  <a:pt x="1948793" y="1404795"/>
                </a:lnTo>
                <a:lnTo>
                  <a:pt x="1948793" y="1407248"/>
                </a:lnTo>
                <a:close/>
                <a:moveTo>
                  <a:pt x="2222763" y="1676663"/>
                </a:moveTo>
                <a:lnTo>
                  <a:pt x="2222763" y="1666328"/>
                </a:lnTo>
                <a:lnTo>
                  <a:pt x="2231434" y="1666328"/>
                </a:lnTo>
                <a:lnTo>
                  <a:pt x="2231434" y="1658270"/>
                </a:lnTo>
                <a:lnTo>
                  <a:pt x="2222763" y="1658270"/>
                </a:lnTo>
                <a:lnTo>
                  <a:pt x="2222763" y="1647935"/>
                </a:lnTo>
                <a:lnTo>
                  <a:pt x="2231434" y="1647935"/>
                </a:lnTo>
                <a:lnTo>
                  <a:pt x="2231434" y="1647234"/>
                </a:lnTo>
                <a:lnTo>
                  <a:pt x="2824217" y="1853499"/>
                </a:lnTo>
                <a:lnTo>
                  <a:pt x="2689685" y="1853499"/>
                </a:lnTo>
                <a:lnTo>
                  <a:pt x="2224777" y="1684721"/>
                </a:lnTo>
                <a:lnTo>
                  <a:pt x="2231434" y="1684721"/>
                </a:lnTo>
                <a:lnTo>
                  <a:pt x="2231434" y="1676663"/>
                </a:lnTo>
                <a:lnTo>
                  <a:pt x="2222763" y="1676663"/>
                </a:lnTo>
                <a:close/>
                <a:moveTo>
                  <a:pt x="2231434" y="1644256"/>
                </a:moveTo>
                <a:lnTo>
                  <a:pt x="2231434" y="1639789"/>
                </a:lnTo>
                <a:lnTo>
                  <a:pt x="2222763" y="1639789"/>
                </a:lnTo>
                <a:lnTo>
                  <a:pt x="2222763" y="1629454"/>
                </a:lnTo>
                <a:lnTo>
                  <a:pt x="2226792" y="1629454"/>
                </a:lnTo>
                <a:lnTo>
                  <a:pt x="2893060" y="1853412"/>
                </a:lnTo>
                <a:lnTo>
                  <a:pt x="2832538" y="1853412"/>
                </a:lnTo>
                <a:lnTo>
                  <a:pt x="2231346" y="1644168"/>
                </a:lnTo>
                <a:close/>
                <a:moveTo>
                  <a:pt x="2222763" y="1621396"/>
                </a:moveTo>
                <a:lnTo>
                  <a:pt x="2222763" y="1611061"/>
                </a:lnTo>
                <a:lnTo>
                  <a:pt x="2231434" y="1611061"/>
                </a:lnTo>
                <a:lnTo>
                  <a:pt x="2231434" y="1603003"/>
                </a:lnTo>
                <a:lnTo>
                  <a:pt x="2222763" y="1603003"/>
                </a:lnTo>
                <a:lnTo>
                  <a:pt x="2222763" y="1592668"/>
                </a:lnTo>
                <a:lnTo>
                  <a:pt x="2231434" y="1592668"/>
                </a:lnTo>
                <a:lnTo>
                  <a:pt x="2231434" y="1589777"/>
                </a:lnTo>
                <a:lnTo>
                  <a:pt x="3043008" y="1853499"/>
                </a:lnTo>
                <a:lnTo>
                  <a:pt x="2901644" y="1853499"/>
                </a:lnTo>
                <a:lnTo>
                  <a:pt x="2231434" y="1628228"/>
                </a:lnTo>
                <a:lnTo>
                  <a:pt x="2231434" y="1621484"/>
                </a:lnTo>
                <a:lnTo>
                  <a:pt x="2222763" y="1621484"/>
                </a:lnTo>
                <a:close/>
                <a:moveTo>
                  <a:pt x="3051854" y="1853499"/>
                </a:moveTo>
                <a:lnTo>
                  <a:pt x="2231434" y="1586887"/>
                </a:lnTo>
                <a:lnTo>
                  <a:pt x="2231434" y="1584522"/>
                </a:lnTo>
                <a:lnTo>
                  <a:pt x="2224252" y="1584522"/>
                </a:lnTo>
                <a:lnTo>
                  <a:pt x="2222675" y="1584084"/>
                </a:lnTo>
                <a:lnTo>
                  <a:pt x="2222675" y="1576990"/>
                </a:lnTo>
                <a:lnTo>
                  <a:pt x="3093282" y="1853499"/>
                </a:lnTo>
                <a:lnTo>
                  <a:pt x="3051766" y="1853499"/>
                </a:lnTo>
                <a:close/>
                <a:moveTo>
                  <a:pt x="2222763" y="1566129"/>
                </a:moveTo>
                <a:lnTo>
                  <a:pt x="2222763" y="1555794"/>
                </a:lnTo>
                <a:lnTo>
                  <a:pt x="2231434" y="1555794"/>
                </a:lnTo>
                <a:lnTo>
                  <a:pt x="2231434" y="1547736"/>
                </a:lnTo>
                <a:lnTo>
                  <a:pt x="2222763" y="1547736"/>
                </a:lnTo>
                <a:lnTo>
                  <a:pt x="2222763" y="1537401"/>
                </a:lnTo>
                <a:lnTo>
                  <a:pt x="2231434" y="1537401"/>
                </a:lnTo>
                <a:lnTo>
                  <a:pt x="2231434" y="1536613"/>
                </a:lnTo>
                <a:lnTo>
                  <a:pt x="3254879" y="1853499"/>
                </a:lnTo>
                <a:lnTo>
                  <a:pt x="3102128" y="1853499"/>
                </a:lnTo>
                <a:lnTo>
                  <a:pt x="2222938" y="1574275"/>
                </a:lnTo>
                <a:lnTo>
                  <a:pt x="2231521" y="1574275"/>
                </a:lnTo>
                <a:lnTo>
                  <a:pt x="2231521" y="1566129"/>
                </a:lnTo>
                <a:lnTo>
                  <a:pt x="2222851" y="1566129"/>
                </a:lnTo>
                <a:close/>
                <a:moveTo>
                  <a:pt x="3264075" y="1853499"/>
                </a:moveTo>
                <a:lnTo>
                  <a:pt x="2231434" y="1533810"/>
                </a:lnTo>
                <a:lnTo>
                  <a:pt x="2231434" y="1529956"/>
                </a:lnTo>
                <a:lnTo>
                  <a:pt x="3292979" y="1853412"/>
                </a:lnTo>
                <a:lnTo>
                  <a:pt x="3263988" y="1853412"/>
                </a:lnTo>
                <a:close/>
                <a:moveTo>
                  <a:pt x="2229332" y="1529343"/>
                </a:moveTo>
                <a:lnTo>
                  <a:pt x="2222763" y="1529343"/>
                </a:lnTo>
                <a:lnTo>
                  <a:pt x="2222763" y="1527328"/>
                </a:lnTo>
                <a:lnTo>
                  <a:pt x="2229332" y="1529343"/>
                </a:lnTo>
                <a:close/>
                <a:moveTo>
                  <a:pt x="1571559" y="1332274"/>
                </a:moveTo>
                <a:lnTo>
                  <a:pt x="1948793" y="1449114"/>
                </a:lnTo>
                <a:lnTo>
                  <a:pt x="1948793" y="1487126"/>
                </a:lnTo>
                <a:lnTo>
                  <a:pt x="1571559" y="1367308"/>
                </a:lnTo>
                <a:lnTo>
                  <a:pt x="1571559" y="1332274"/>
                </a:lnTo>
                <a:close/>
                <a:moveTo>
                  <a:pt x="1948793" y="1489929"/>
                </a:moveTo>
                <a:lnTo>
                  <a:pt x="1948793" y="1495009"/>
                </a:lnTo>
                <a:lnTo>
                  <a:pt x="1571559" y="1372476"/>
                </a:lnTo>
                <a:lnTo>
                  <a:pt x="1571559" y="1370199"/>
                </a:lnTo>
                <a:lnTo>
                  <a:pt x="1948793" y="1490017"/>
                </a:lnTo>
                <a:close/>
                <a:moveTo>
                  <a:pt x="1388504" y="1312917"/>
                </a:moveTo>
                <a:lnTo>
                  <a:pt x="1257650" y="1270350"/>
                </a:lnTo>
                <a:lnTo>
                  <a:pt x="1391570" y="1312917"/>
                </a:lnTo>
                <a:lnTo>
                  <a:pt x="1388504" y="1312917"/>
                </a:lnTo>
                <a:close/>
                <a:moveTo>
                  <a:pt x="1948793" y="1497812"/>
                </a:moveTo>
                <a:lnTo>
                  <a:pt x="1948793" y="1533109"/>
                </a:lnTo>
                <a:lnTo>
                  <a:pt x="1571559" y="1406284"/>
                </a:lnTo>
                <a:lnTo>
                  <a:pt x="1571559" y="1375279"/>
                </a:lnTo>
                <a:lnTo>
                  <a:pt x="1948793" y="1497812"/>
                </a:lnTo>
                <a:close/>
                <a:moveTo>
                  <a:pt x="1948793" y="1548699"/>
                </a:moveTo>
                <a:lnTo>
                  <a:pt x="1948793" y="1549663"/>
                </a:lnTo>
                <a:lnTo>
                  <a:pt x="1853149" y="1549663"/>
                </a:lnTo>
                <a:lnTo>
                  <a:pt x="1571559" y="1447450"/>
                </a:lnTo>
                <a:lnTo>
                  <a:pt x="1571559" y="1417408"/>
                </a:lnTo>
                <a:lnTo>
                  <a:pt x="1948793" y="1548699"/>
                </a:lnTo>
                <a:close/>
                <a:moveTo>
                  <a:pt x="1845179" y="1549663"/>
                </a:moveTo>
                <a:lnTo>
                  <a:pt x="1825297" y="1549663"/>
                </a:lnTo>
                <a:lnTo>
                  <a:pt x="1825297" y="1557195"/>
                </a:lnTo>
                <a:lnTo>
                  <a:pt x="1571559" y="1461989"/>
                </a:lnTo>
                <a:lnTo>
                  <a:pt x="1571559" y="1450340"/>
                </a:lnTo>
                <a:lnTo>
                  <a:pt x="1845179" y="1549663"/>
                </a:lnTo>
                <a:close/>
                <a:moveTo>
                  <a:pt x="1825297" y="1560173"/>
                </a:moveTo>
                <a:lnTo>
                  <a:pt x="1825297" y="1592668"/>
                </a:lnTo>
                <a:lnTo>
                  <a:pt x="1571559" y="1492819"/>
                </a:lnTo>
                <a:lnTo>
                  <a:pt x="1571559" y="1464879"/>
                </a:lnTo>
                <a:lnTo>
                  <a:pt x="1825297" y="1560086"/>
                </a:lnTo>
                <a:close/>
                <a:moveTo>
                  <a:pt x="2574246" y="1853412"/>
                </a:moveTo>
                <a:lnTo>
                  <a:pt x="2570918" y="1840099"/>
                </a:lnTo>
                <a:lnTo>
                  <a:pt x="2606478" y="1853412"/>
                </a:lnTo>
                <a:lnTo>
                  <a:pt x="2574246" y="1853412"/>
                </a:lnTo>
                <a:close/>
                <a:moveTo>
                  <a:pt x="2444619" y="1836333"/>
                </a:moveTo>
                <a:lnTo>
                  <a:pt x="2231434" y="1752425"/>
                </a:lnTo>
                <a:lnTo>
                  <a:pt x="2231434" y="1750148"/>
                </a:lnTo>
                <a:lnTo>
                  <a:pt x="2225653" y="1750148"/>
                </a:lnTo>
                <a:lnTo>
                  <a:pt x="2222763" y="1749009"/>
                </a:lnTo>
                <a:lnTo>
                  <a:pt x="2222763" y="1739813"/>
                </a:lnTo>
                <a:lnTo>
                  <a:pt x="2231434" y="1739813"/>
                </a:lnTo>
                <a:lnTo>
                  <a:pt x="2231434" y="1731755"/>
                </a:lnTo>
                <a:lnTo>
                  <a:pt x="2222763" y="1731755"/>
                </a:lnTo>
                <a:lnTo>
                  <a:pt x="2222763" y="1721419"/>
                </a:lnTo>
                <a:lnTo>
                  <a:pt x="2231434" y="1721419"/>
                </a:lnTo>
                <a:lnTo>
                  <a:pt x="2231434" y="1713361"/>
                </a:lnTo>
                <a:lnTo>
                  <a:pt x="2222763" y="1713361"/>
                </a:lnTo>
                <a:lnTo>
                  <a:pt x="2222763" y="1709333"/>
                </a:lnTo>
                <a:lnTo>
                  <a:pt x="2561108" y="1836333"/>
                </a:lnTo>
                <a:lnTo>
                  <a:pt x="2444619" y="1836333"/>
                </a:lnTo>
                <a:close/>
                <a:moveTo>
                  <a:pt x="1825297" y="1595646"/>
                </a:moveTo>
                <a:lnTo>
                  <a:pt x="1825297" y="1615703"/>
                </a:lnTo>
                <a:lnTo>
                  <a:pt x="1571559" y="1511388"/>
                </a:lnTo>
                <a:lnTo>
                  <a:pt x="1571559" y="1495885"/>
                </a:lnTo>
                <a:lnTo>
                  <a:pt x="1825297" y="1595733"/>
                </a:lnTo>
                <a:close/>
                <a:moveTo>
                  <a:pt x="1825297" y="1618681"/>
                </a:moveTo>
                <a:lnTo>
                  <a:pt x="1825297" y="1655379"/>
                </a:lnTo>
                <a:lnTo>
                  <a:pt x="1571559" y="1544320"/>
                </a:lnTo>
                <a:lnTo>
                  <a:pt x="1571559" y="1514366"/>
                </a:lnTo>
                <a:lnTo>
                  <a:pt x="1825297" y="1618681"/>
                </a:lnTo>
                <a:close/>
                <a:moveTo>
                  <a:pt x="2231434" y="1836245"/>
                </a:moveTo>
                <a:lnTo>
                  <a:pt x="2270672" y="1853412"/>
                </a:lnTo>
                <a:lnTo>
                  <a:pt x="2231434" y="1853412"/>
                </a:lnTo>
                <a:lnTo>
                  <a:pt x="2231434" y="1836245"/>
                </a:lnTo>
                <a:close/>
                <a:moveTo>
                  <a:pt x="2300802" y="1836245"/>
                </a:moveTo>
                <a:lnTo>
                  <a:pt x="2300802" y="1853324"/>
                </a:lnTo>
                <a:lnTo>
                  <a:pt x="2277417" y="1853324"/>
                </a:lnTo>
                <a:lnTo>
                  <a:pt x="2231346" y="1833179"/>
                </a:lnTo>
                <a:lnTo>
                  <a:pt x="2231346" y="1792014"/>
                </a:lnTo>
                <a:lnTo>
                  <a:pt x="2222675" y="1792014"/>
                </a:lnTo>
                <a:lnTo>
                  <a:pt x="2222675" y="1782029"/>
                </a:lnTo>
                <a:lnTo>
                  <a:pt x="2354755" y="1836333"/>
                </a:lnTo>
                <a:lnTo>
                  <a:pt x="2300802" y="1836333"/>
                </a:lnTo>
                <a:close/>
                <a:moveTo>
                  <a:pt x="1825209" y="1658357"/>
                </a:moveTo>
                <a:lnTo>
                  <a:pt x="1825209" y="1683670"/>
                </a:lnTo>
                <a:lnTo>
                  <a:pt x="1571472" y="1567706"/>
                </a:lnTo>
                <a:lnTo>
                  <a:pt x="1571472" y="1547298"/>
                </a:lnTo>
                <a:lnTo>
                  <a:pt x="1825209" y="1658357"/>
                </a:lnTo>
                <a:close/>
                <a:moveTo>
                  <a:pt x="1825209" y="1686823"/>
                </a:moveTo>
                <a:lnTo>
                  <a:pt x="1825209" y="1731667"/>
                </a:lnTo>
                <a:lnTo>
                  <a:pt x="1571472" y="1605193"/>
                </a:lnTo>
                <a:lnTo>
                  <a:pt x="1571472" y="1570771"/>
                </a:lnTo>
                <a:lnTo>
                  <a:pt x="1825209" y="1686823"/>
                </a:lnTo>
                <a:close/>
                <a:moveTo>
                  <a:pt x="2222675" y="1892738"/>
                </a:moveTo>
                <a:lnTo>
                  <a:pt x="2222675" y="1882928"/>
                </a:lnTo>
                <a:lnTo>
                  <a:pt x="2300802" y="1882928"/>
                </a:lnTo>
                <a:lnTo>
                  <a:pt x="2300802" y="1902635"/>
                </a:lnTo>
                <a:lnTo>
                  <a:pt x="2222675" y="1924182"/>
                </a:lnTo>
                <a:lnTo>
                  <a:pt x="2222675" y="1892826"/>
                </a:lnTo>
                <a:close/>
                <a:moveTo>
                  <a:pt x="2362113" y="1836245"/>
                </a:moveTo>
                <a:lnTo>
                  <a:pt x="2222675" y="1778964"/>
                </a:lnTo>
                <a:lnTo>
                  <a:pt x="2222675" y="1776599"/>
                </a:lnTo>
                <a:lnTo>
                  <a:pt x="2231346" y="1776599"/>
                </a:lnTo>
                <a:lnTo>
                  <a:pt x="2231346" y="1768541"/>
                </a:lnTo>
                <a:lnTo>
                  <a:pt x="2222675" y="1768541"/>
                </a:lnTo>
                <a:lnTo>
                  <a:pt x="2222675" y="1758206"/>
                </a:lnTo>
                <a:lnTo>
                  <a:pt x="2231346" y="1758206"/>
                </a:lnTo>
                <a:lnTo>
                  <a:pt x="2231346" y="1755490"/>
                </a:lnTo>
                <a:lnTo>
                  <a:pt x="2436911" y="1836333"/>
                </a:lnTo>
                <a:lnTo>
                  <a:pt x="2362113" y="1836333"/>
                </a:lnTo>
                <a:close/>
                <a:moveTo>
                  <a:pt x="2614273" y="1853324"/>
                </a:moveTo>
                <a:lnTo>
                  <a:pt x="2570042" y="1836771"/>
                </a:lnTo>
                <a:lnTo>
                  <a:pt x="2570042" y="1836333"/>
                </a:lnTo>
                <a:lnTo>
                  <a:pt x="2568816" y="1836333"/>
                </a:lnTo>
                <a:lnTo>
                  <a:pt x="2222588" y="1706442"/>
                </a:lnTo>
                <a:lnTo>
                  <a:pt x="2222588" y="1703026"/>
                </a:lnTo>
                <a:lnTo>
                  <a:pt x="2231259" y="1703026"/>
                </a:lnTo>
                <a:lnTo>
                  <a:pt x="2231259" y="1694968"/>
                </a:lnTo>
                <a:lnTo>
                  <a:pt x="2222588" y="1694968"/>
                </a:lnTo>
                <a:lnTo>
                  <a:pt x="2222588" y="1686735"/>
                </a:lnTo>
                <a:lnTo>
                  <a:pt x="2681627" y="1853324"/>
                </a:lnTo>
                <a:lnTo>
                  <a:pt x="2614186" y="1853324"/>
                </a:lnTo>
                <a:close/>
                <a:moveTo>
                  <a:pt x="3523943" y="1853324"/>
                </a:moveTo>
                <a:lnTo>
                  <a:pt x="2228456" y="1482046"/>
                </a:lnTo>
                <a:lnTo>
                  <a:pt x="2231259" y="1482046"/>
                </a:lnTo>
                <a:lnTo>
                  <a:pt x="2231259" y="1473988"/>
                </a:lnTo>
                <a:lnTo>
                  <a:pt x="2222588" y="1473988"/>
                </a:lnTo>
                <a:lnTo>
                  <a:pt x="2222588" y="1452705"/>
                </a:lnTo>
                <a:lnTo>
                  <a:pt x="2147351" y="1452705"/>
                </a:lnTo>
                <a:lnTo>
                  <a:pt x="2147351" y="1430896"/>
                </a:lnTo>
                <a:lnTo>
                  <a:pt x="2186415" y="1430896"/>
                </a:lnTo>
                <a:lnTo>
                  <a:pt x="2186415" y="1430721"/>
                </a:lnTo>
                <a:lnTo>
                  <a:pt x="3558365" y="1813035"/>
                </a:lnTo>
                <a:lnTo>
                  <a:pt x="3558365" y="1853324"/>
                </a:lnTo>
                <a:lnTo>
                  <a:pt x="3523943" y="1853324"/>
                </a:lnTo>
                <a:close/>
                <a:moveTo>
                  <a:pt x="2147439" y="1415043"/>
                </a:moveTo>
                <a:lnTo>
                  <a:pt x="2175904" y="1422838"/>
                </a:lnTo>
                <a:lnTo>
                  <a:pt x="2168284" y="1422838"/>
                </a:lnTo>
                <a:lnTo>
                  <a:pt x="2147439" y="1417057"/>
                </a:lnTo>
                <a:lnTo>
                  <a:pt x="2147439" y="1415043"/>
                </a:lnTo>
                <a:close/>
                <a:moveTo>
                  <a:pt x="1948706" y="1361703"/>
                </a:moveTo>
                <a:lnTo>
                  <a:pt x="1600025" y="1264570"/>
                </a:lnTo>
                <a:lnTo>
                  <a:pt x="1948706" y="1360477"/>
                </a:lnTo>
                <a:lnTo>
                  <a:pt x="1948706" y="1361790"/>
                </a:lnTo>
                <a:close/>
                <a:moveTo>
                  <a:pt x="3713130" y="1853412"/>
                </a:moveTo>
                <a:lnTo>
                  <a:pt x="3575795" y="1815137"/>
                </a:lnTo>
                <a:lnTo>
                  <a:pt x="3575795" y="1807779"/>
                </a:lnTo>
                <a:lnTo>
                  <a:pt x="3741508" y="1853412"/>
                </a:lnTo>
                <a:lnTo>
                  <a:pt x="3713130" y="1853412"/>
                </a:lnTo>
                <a:close/>
                <a:moveTo>
                  <a:pt x="3558452" y="1810319"/>
                </a:moveTo>
                <a:lnTo>
                  <a:pt x="2186502" y="1428006"/>
                </a:lnTo>
                <a:lnTo>
                  <a:pt x="2186502" y="1425904"/>
                </a:lnTo>
                <a:lnTo>
                  <a:pt x="3558452" y="1803137"/>
                </a:lnTo>
                <a:lnTo>
                  <a:pt x="3558452" y="1810407"/>
                </a:lnTo>
                <a:close/>
                <a:moveTo>
                  <a:pt x="2158212" y="1422926"/>
                </a:moveTo>
                <a:lnTo>
                  <a:pt x="2147439" y="1422926"/>
                </a:lnTo>
                <a:lnTo>
                  <a:pt x="2147439" y="1419948"/>
                </a:lnTo>
                <a:lnTo>
                  <a:pt x="2158212" y="1422926"/>
                </a:lnTo>
                <a:close/>
                <a:moveTo>
                  <a:pt x="3575795" y="1883016"/>
                </a:moveTo>
                <a:lnTo>
                  <a:pt x="3661191" y="1883016"/>
                </a:lnTo>
                <a:lnTo>
                  <a:pt x="3661191" y="1906314"/>
                </a:lnTo>
                <a:lnTo>
                  <a:pt x="3629310" y="1906314"/>
                </a:lnTo>
                <a:lnTo>
                  <a:pt x="3629310" y="1917087"/>
                </a:lnTo>
                <a:lnTo>
                  <a:pt x="3597516" y="1917087"/>
                </a:lnTo>
                <a:lnTo>
                  <a:pt x="3597516" y="1926897"/>
                </a:lnTo>
                <a:lnTo>
                  <a:pt x="3575795" y="1926897"/>
                </a:lnTo>
                <a:lnTo>
                  <a:pt x="3575795" y="1883016"/>
                </a:lnTo>
                <a:close/>
                <a:moveTo>
                  <a:pt x="3575795" y="1853412"/>
                </a:moveTo>
                <a:lnTo>
                  <a:pt x="3575795" y="1817939"/>
                </a:lnTo>
                <a:lnTo>
                  <a:pt x="3703145" y="1853412"/>
                </a:lnTo>
                <a:lnTo>
                  <a:pt x="3575795" y="1853412"/>
                </a:lnTo>
                <a:close/>
                <a:moveTo>
                  <a:pt x="3751317" y="1853412"/>
                </a:moveTo>
                <a:lnTo>
                  <a:pt x="3575795" y="1805152"/>
                </a:lnTo>
                <a:lnTo>
                  <a:pt x="3575795" y="1771869"/>
                </a:lnTo>
                <a:lnTo>
                  <a:pt x="3558452" y="1771869"/>
                </a:lnTo>
                <a:lnTo>
                  <a:pt x="3558452" y="1800422"/>
                </a:lnTo>
                <a:lnTo>
                  <a:pt x="2186502" y="1423188"/>
                </a:lnTo>
                <a:lnTo>
                  <a:pt x="2186502" y="1422926"/>
                </a:lnTo>
                <a:lnTo>
                  <a:pt x="2185714" y="1422926"/>
                </a:lnTo>
                <a:lnTo>
                  <a:pt x="2147439" y="1412415"/>
                </a:lnTo>
                <a:lnTo>
                  <a:pt x="2147439" y="1395073"/>
                </a:lnTo>
                <a:lnTo>
                  <a:pt x="2186502" y="1395073"/>
                </a:lnTo>
                <a:lnTo>
                  <a:pt x="2186502" y="1391307"/>
                </a:lnTo>
                <a:cubicBezTo>
                  <a:pt x="2865821" y="1576026"/>
                  <a:pt x="3606800" y="1776336"/>
                  <a:pt x="3905031" y="1853412"/>
                </a:cubicBezTo>
                <a:lnTo>
                  <a:pt x="3751317" y="1853412"/>
                </a:lnTo>
                <a:close/>
                <a:moveTo>
                  <a:pt x="2147439" y="1380709"/>
                </a:moveTo>
                <a:cubicBezTo>
                  <a:pt x="2155234" y="1382811"/>
                  <a:pt x="2163029" y="1384913"/>
                  <a:pt x="2170912" y="1387103"/>
                </a:cubicBezTo>
                <a:lnTo>
                  <a:pt x="2147439" y="1387103"/>
                </a:lnTo>
                <a:lnTo>
                  <a:pt x="2147439" y="1380709"/>
                </a:lnTo>
                <a:close/>
                <a:moveTo>
                  <a:pt x="3927453" y="1853412"/>
                </a:moveTo>
                <a:lnTo>
                  <a:pt x="3927453" y="1808655"/>
                </a:lnTo>
                <a:cubicBezTo>
                  <a:pt x="3965291" y="1818115"/>
                  <a:pt x="4000851" y="1827048"/>
                  <a:pt x="4031593" y="1834581"/>
                </a:cubicBezTo>
                <a:lnTo>
                  <a:pt x="3995508" y="1834581"/>
                </a:lnTo>
                <a:lnTo>
                  <a:pt x="3995508" y="1853412"/>
                </a:lnTo>
                <a:lnTo>
                  <a:pt x="3927453" y="1853412"/>
                </a:lnTo>
                <a:close/>
                <a:moveTo>
                  <a:pt x="4109808" y="1813911"/>
                </a:moveTo>
                <a:lnTo>
                  <a:pt x="4109808" y="1838084"/>
                </a:lnTo>
                <a:lnTo>
                  <a:pt x="4079415" y="1838084"/>
                </a:lnTo>
                <a:lnTo>
                  <a:pt x="4079415" y="1826435"/>
                </a:lnTo>
                <a:lnTo>
                  <a:pt x="4049023" y="1826435"/>
                </a:lnTo>
                <a:lnTo>
                  <a:pt x="4049023" y="1834493"/>
                </a:lnTo>
                <a:lnTo>
                  <a:pt x="4042454" y="1834493"/>
                </a:lnTo>
                <a:cubicBezTo>
                  <a:pt x="4008908" y="1826173"/>
                  <a:pt x="3970108" y="1816538"/>
                  <a:pt x="3927366" y="1805852"/>
                </a:cubicBezTo>
                <a:lnTo>
                  <a:pt x="3927366" y="1760045"/>
                </a:lnTo>
                <a:lnTo>
                  <a:pt x="3911425" y="1760045"/>
                </a:lnTo>
                <a:lnTo>
                  <a:pt x="3911425" y="1801824"/>
                </a:lnTo>
                <a:cubicBezTo>
                  <a:pt x="3581225" y="1718967"/>
                  <a:pt x="3009550" y="1572523"/>
                  <a:pt x="2417555" y="1418634"/>
                </a:cubicBezTo>
                <a:cubicBezTo>
                  <a:pt x="1741564" y="1242848"/>
                  <a:pt x="1015037" y="1051035"/>
                  <a:pt x="868242" y="1004526"/>
                </a:cubicBezTo>
                <a:lnTo>
                  <a:pt x="861410" y="967828"/>
                </a:lnTo>
                <a:cubicBezTo>
                  <a:pt x="1310377" y="1101572"/>
                  <a:pt x="3371106" y="1617017"/>
                  <a:pt x="4161221" y="1813911"/>
                </a:cubicBezTo>
                <a:lnTo>
                  <a:pt x="4109720" y="1813911"/>
                </a:lnTo>
                <a:close/>
                <a:moveTo>
                  <a:pt x="2415978" y="1420999"/>
                </a:moveTo>
                <a:cubicBezTo>
                  <a:pt x="3008937" y="1575150"/>
                  <a:pt x="3581400" y="1721857"/>
                  <a:pt x="3911425" y="1804626"/>
                </a:cubicBezTo>
                <a:lnTo>
                  <a:pt x="3911425" y="1852361"/>
                </a:lnTo>
                <a:cubicBezTo>
                  <a:pt x="3616084" y="1776161"/>
                  <a:pt x="2869850" y="1574362"/>
                  <a:pt x="2186502" y="1388592"/>
                </a:cubicBezTo>
                <a:lnTo>
                  <a:pt x="2186502" y="1387015"/>
                </a:lnTo>
                <a:lnTo>
                  <a:pt x="2180809" y="1387015"/>
                </a:lnTo>
                <a:cubicBezTo>
                  <a:pt x="2169598" y="1383950"/>
                  <a:pt x="2158475" y="1380972"/>
                  <a:pt x="2147439" y="1377906"/>
                </a:cubicBezTo>
                <a:lnTo>
                  <a:pt x="2147439" y="1355134"/>
                </a:lnTo>
                <a:lnTo>
                  <a:pt x="2063619" y="1355134"/>
                </a:lnTo>
                <a:cubicBezTo>
                  <a:pt x="1498775" y="1201508"/>
                  <a:pt x="1000410" y="1065224"/>
                  <a:pt x="872884" y="1030364"/>
                </a:cubicBezTo>
                <a:lnTo>
                  <a:pt x="868680" y="1007417"/>
                </a:lnTo>
                <a:cubicBezTo>
                  <a:pt x="1058217" y="1067063"/>
                  <a:pt x="2084026" y="1334551"/>
                  <a:pt x="2415891" y="1420911"/>
                </a:cubicBezTo>
                <a:close/>
                <a:moveTo>
                  <a:pt x="2053721" y="1355221"/>
                </a:moveTo>
                <a:lnTo>
                  <a:pt x="1948706" y="1355221"/>
                </a:lnTo>
                <a:lnTo>
                  <a:pt x="1948706" y="1357762"/>
                </a:lnTo>
                <a:lnTo>
                  <a:pt x="879103" y="1063647"/>
                </a:lnTo>
                <a:lnTo>
                  <a:pt x="873585" y="1033255"/>
                </a:lnTo>
                <a:cubicBezTo>
                  <a:pt x="1003913" y="1068902"/>
                  <a:pt x="1495622" y="1203347"/>
                  <a:pt x="2053809" y="1355221"/>
                </a:cubicBezTo>
                <a:close/>
                <a:moveTo>
                  <a:pt x="1948706" y="1364593"/>
                </a:moveTo>
                <a:lnTo>
                  <a:pt x="1948706" y="1401993"/>
                </a:lnTo>
                <a:lnTo>
                  <a:pt x="885234" y="1097192"/>
                </a:lnTo>
                <a:lnTo>
                  <a:pt x="879628" y="1066713"/>
                </a:lnTo>
                <a:lnTo>
                  <a:pt x="1948706" y="1364593"/>
                </a:lnTo>
                <a:close/>
                <a:moveTo>
                  <a:pt x="1948706" y="1409875"/>
                </a:moveTo>
                <a:lnTo>
                  <a:pt x="1948706" y="1441056"/>
                </a:lnTo>
                <a:lnTo>
                  <a:pt x="889000" y="1118126"/>
                </a:lnTo>
                <a:lnTo>
                  <a:pt x="885847" y="1100258"/>
                </a:lnTo>
                <a:lnTo>
                  <a:pt x="1948706" y="1409875"/>
                </a:lnTo>
                <a:close/>
                <a:moveTo>
                  <a:pt x="1524613" y="1317735"/>
                </a:moveTo>
                <a:lnTo>
                  <a:pt x="1495272" y="1317735"/>
                </a:lnTo>
                <a:lnTo>
                  <a:pt x="1495272" y="1312917"/>
                </a:lnTo>
                <a:lnTo>
                  <a:pt x="1400241" y="1312917"/>
                </a:lnTo>
                <a:lnTo>
                  <a:pt x="895394" y="1152547"/>
                </a:lnTo>
                <a:lnTo>
                  <a:pt x="889701" y="1121104"/>
                </a:lnTo>
                <a:lnTo>
                  <a:pt x="1524613" y="1317647"/>
                </a:lnTo>
                <a:close/>
                <a:moveTo>
                  <a:pt x="1381410" y="1313530"/>
                </a:moveTo>
                <a:lnTo>
                  <a:pt x="1381410" y="1317735"/>
                </a:lnTo>
                <a:lnTo>
                  <a:pt x="1360214" y="1317735"/>
                </a:lnTo>
                <a:lnTo>
                  <a:pt x="1360214" y="1329734"/>
                </a:lnTo>
                <a:lnTo>
                  <a:pt x="1343573" y="1329734"/>
                </a:lnTo>
                <a:lnTo>
                  <a:pt x="900474" y="1180750"/>
                </a:lnTo>
                <a:lnTo>
                  <a:pt x="895919" y="1155788"/>
                </a:lnTo>
                <a:lnTo>
                  <a:pt x="1381322" y="1313530"/>
                </a:lnTo>
                <a:close/>
                <a:moveTo>
                  <a:pt x="1319311" y="1329734"/>
                </a:moveTo>
                <a:lnTo>
                  <a:pt x="1307399" y="1329734"/>
                </a:lnTo>
                <a:lnTo>
                  <a:pt x="1307399" y="1351631"/>
                </a:lnTo>
                <a:lnTo>
                  <a:pt x="905203" y="1205624"/>
                </a:lnTo>
                <a:lnTo>
                  <a:pt x="901262" y="1184253"/>
                </a:lnTo>
                <a:lnTo>
                  <a:pt x="1319311" y="1329734"/>
                </a:lnTo>
                <a:close/>
                <a:moveTo>
                  <a:pt x="1307399" y="1354521"/>
                </a:moveTo>
                <a:lnTo>
                  <a:pt x="1307399" y="1362929"/>
                </a:lnTo>
                <a:lnTo>
                  <a:pt x="906342" y="1212368"/>
                </a:lnTo>
                <a:lnTo>
                  <a:pt x="905641" y="1208690"/>
                </a:lnTo>
                <a:lnTo>
                  <a:pt x="1307312" y="1354521"/>
                </a:lnTo>
                <a:close/>
                <a:moveTo>
                  <a:pt x="1307399" y="1365819"/>
                </a:moveTo>
                <a:lnTo>
                  <a:pt x="1307399" y="1388942"/>
                </a:lnTo>
                <a:lnTo>
                  <a:pt x="910196" y="1232601"/>
                </a:lnTo>
                <a:lnTo>
                  <a:pt x="907043" y="1215434"/>
                </a:lnTo>
                <a:lnTo>
                  <a:pt x="1307399" y="1365732"/>
                </a:lnTo>
                <a:close/>
                <a:moveTo>
                  <a:pt x="1307399" y="1391920"/>
                </a:moveTo>
                <a:lnTo>
                  <a:pt x="1307399" y="1402868"/>
                </a:lnTo>
                <a:lnTo>
                  <a:pt x="911510" y="1240133"/>
                </a:lnTo>
                <a:lnTo>
                  <a:pt x="910721" y="1235929"/>
                </a:lnTo>
                <a:lnTo>
                  <a:pt x="1307399" y="1392008"/>
                </a:lnTo>
                <a:close/>
                <a:moveTo>
                  <a:pt x="1307399" y="1405846"/>
                </a:moveTo>
                <a:lnTo>
                  <a:pt x="1307399" y="1428794"/>
                </a:lnTo>
                <a:lnTo>
                  <a:pt x="914575" y="1256862"/>
                </a:lnTo>
                <a:lnTo>
                  <a:pt x="912123" y="1243374"/>
                </a:lnTo>
                <a:lnTo>
                  <a:pt x="1307399" y="1405846"/>
                </a:lnTo>
                <a:close/>
                <a:moveTo>
                  <a:pt x="1307399" y="1431772"/>
                </a:moveTo>
                <a:lnTo>
                  <a:pt x="1307399" y="1447012"/>
                </a:lnTo>
                <a:lnTo>
                  <a:pt x="916765" y="1268424"/>
                </a:lnTo>
                <a:lnTo>
                  <a:pt x="915188" y="1260103"/>
                </a:lnTo>
                <a:lnTo>
                  <a:pt x="1307399" y="1431772"/>
                </a:lnTo>
                <a:close/>
                <a:moveTo>
                  <a:pt x="1307399" y="1450165"/>
                </a:moveTo>
                <a:lnTo>
                  <a:pt x="1307399" y="1473638"/>
                </a:lnTo>
                <a:lnTo>
                  <a:pt x="918779" y="1279897"/>
                </a:lnTo>
                <a:lnTo>
                  <a:pt x="917378" y="1271839"/>
                </a:lnTo>
                <a:lnTo>
                  <a:pt x="1307399" y="1450165"/>
                </a:lnTo>
                <a:close/>
                <a:moveTo>
                  <a:pt x="1307399" y="1476879"/>
                </a:moveTo>
                <a:lnTo>
                  <a:pt x="1307399" y="1497987"/>
                </a:lnTo>
                <a:lnTo>
                  <a:pt x="922108" y="1298115"/>
                </a:lnTo>
                <a:lnTo>
                  <a:pt x="919392" y="1283488"/>
                </a:lnTo>
                <a:lnTo>
                  <a:pt x="1307312" y="1476791"/>
                </a:lnTo>
                <a:close/>
                <a:moveTo>
                  <a:pt x="1307399" y="1501315"/>
                </a:moveTo>
                <a:lnTo>
                  <a:pt x="1307399" y="1524964"/>
                </a:lnTo>
                <a:lnTo>
                  <a:pt x="924210" y="1309414"/>
                </a:lnTo>
                <a:lnTo>
                  <a:pt x="922808" y="1301794"/>
                </a:lnTo>
                <a:lnTo>
                  <a:pt x="1307399" y="1501315"/>
                </a:lnTo>
                <a:close/>
                <a:moveTo>
                  <a:pt x="1307399" y="1528379"/>
                </a:moveTo>
                <a:lnTo>
                  <a:pt x="1307399" y="1549750"/>
                </a:lnTo>
                <a:lnTo>
                  <a:pt x="1300392" y="1549750"/>
                </a:lnTo>
                <a:lnTo>
                  <a:pt x="926662" y="1322727"/>
                </a:lnTo>
                <a:lnTo>
                  <a:pt x="924910" y="1313180"/>
                </a:lnTo>
                <a:lnTo>
                  <a:pt x="1307399" y="1528379"/>
                </a:lnTo>
                <a:close/>
                <a:moveTo>
                  <a:pt x="1294612" y="1549750"/>
                </a:moveTo>
                <a:lnTo>
                  <a:pt x="1267635" y="1549750"/>
                </a:lnTo>
                <a:lnTo>
                  <a:pt x="1267635" y="1564290"/>
                </a:lnTo>
                <a:lnTo>
                  <a:pt x="928239" y="1331048"/>
                </a:lnTo>
                <a:lnTo>
                  <a:pt x="927450" y="1326581"/>
                </a:lnTo>
                <a:lnTo>
                  <a:pt x="1294699" y="1549663"/>
                </a:lnTo>
                <a:close/>
                <a:moveTo>
                  <a:pt x="1267635" y="1568056"/>
                </a:moveTo>
                <a:lnTo>
                  <a:pt x="1267635" y="1608696"/>
                </a:lnTo>
                <a:lnTo>
                  <a:pt x="950661" y="1373702"/>
                </a:lnTo>
                <a:lnTo>
                  <a:pt x="931129" y="1347076"/>
                </a:lnTo>
                <a:lnTo>
                  <a:pt x="929027" y="1335252"/>
                </a:lnTo>
                <a:lnTo>
                  <a:pt x="1267723" y="1567968"/>
                </a:lnTo>
                <a:close/>
                <a:moveTo>
                  <a:pt x="1582157" y="1784219"/>
                </a:moveTo>
                <a:lnTo>
                  <a:pt x="1682969" y="1853499"/>
                </a:lnTo>
                <a:lnTo>
                  <a:pt x="1597835" y="1853499"/>
                </a:lnTo>
                <a:lnTo>
                  <a:pt x="1582157" y="1841850"/>
                </a:lnTo>
                <a:lnTo>
                  <a:pt x="1582157" y="1784219"/>
                </a:lnTo>
                <a:close/>
                <a:moveTo>
                  <a:pt x="1592668" y="1853499"/>
                </a:moveTo>
                <a:lnTo>
                  <a:pt x="1582157" y="1853499"/>
                </a:lnTo>
                <a:lnTo>
                  <a:pt x="1582157" y="1845704"/>
                </a:lnTo>
                <a:lnTo>
                  <a:pt x="1592668" y="1853499"/>
                </a:lnTo>
                <a:close/>
                <a:moveTo>
                  <a:pt x="1306611" y="1048407"/>
                </a:moveTo>
                <a:cubicBezTo>
                  <a:pt x="1601952" y="1124519"/>
                  <a:pt x="1991097" y="1223579"/>
                  <a:pt x="2402490" y="1327281"/>
                </a:cubicBezTo>
                <a:cubicBezTo>
                  <a:pt x="3245069" y="1539766"/>
                  <a:pt x="3962313" y="1717040"/>
                  <a:pt x="4400769" y="1821443"/>
                </a:cubicBezTo>
                <a:lnTo>
                  <a:pt x="4400769" y="1853499"/>
                </a:lnTo>
                <a:lnTo>
                  <a:pt x="4330875" y="1853499"/>
                </a:lnTo>
                <a:cubicBezTo>
                  <a:pt x="4313270" y="1849120"/>
                  <a:pt x="4293914" y="1844303"/>
                  <a:pt x="4273507" y="1839223"/>
                </a:cubicBezTo>
                <a:lnTo>
                  <a:pt x="4273507" y="1814086"/>
                </a:lnTo>
                <a:lnTo>
                  <a:pt x="4172344" y="1814086"/>
                </a:lnTo>
                <a:cubicBezTo>
                  <a:pt x="3387835" y="1618681"/>
                  <a:pt x="1306786" y="1098244"/>
                  <a:pt x="861148" y="965112"/>
                </a:cubicBezTo>
                <a:lnTo>
                  <a:pt x="854579" y="929202"/>
                </a:lnTo>
                <a:cubicBezTo>
                  <a:pt x="887686" y="939187"/>
                  <a:pt x="990337" y="966952"/>
                  <a:pt x="1306699" y="1048495"/>
                </a:cubicBezTo>
                <a:close/>
                <a:moveTo>
                  <a:pt x="52289" y="1871542"/>
                </a:moveTo>
                <a:lnTo>
                  <a:pt x="769532" y="1033868"/>
                </a:lnTo>
                <a:lnTo>
                  <a:pt x="782933" y="1044641"/>
                </a:lnTo>
                <a:lnTo>
                  <a:pt x="782933" y="1045604"/>
                </a:lnTo>
                <a:lnTo>
                  <a:pt x="272656" y="1871455"/>
                </a:lnTo>
                <a:lnTo>
                  <a:pt x="52289" y="1871455"/>
                </a:lnTo>
                <a:close/>
                <a:moveTo>
                  <a:pt x="281940" y="1871542"/>
                </a:moveTo>
                <a:lnTo>
                  <a:pt x="782933" y="1060757"/>
                </a:lnTo>
                <a:lnTo>
                  <a:pt x="782933" y="1346988"/>
                </a:lnTo>
                <a:lnTo>
                  <a:pt x="970280" y="1871630"/>
                </a:lnTo>
                <a:lnTo>
                  <a:pt x="281940" y="1871630"/>
                </a:lnTo>
                <a:close/>
                <a:moveTo>
                  <a:pt x="957055" y="1382548"/>
                </a:moveTo>
                <a:lnTo>
                  <a:pt x="1267723" y="1612813"/>
                </a:lnTo>
                <a:lnTo>
                  <a:pt x="1267723" y="1649599"/>
                </a:lnTo>
                <a:cubicBezTo>
                  <a:pt x="1159641" y="1561575"/>
                  <a:pt x="1042977" y="1465493"/>
                  <a:pt x="973346" y="1404795"/>
                </a:cubicBezTo>
                <a:lnTo>
                  <a:pt x="957055" y="1382548"/>
                </a:lnTo>
                <a:close/>
                <a:moveTo>
                  <a:pt x="1267723" y="1653803"/>
                </a:moveTo>
                <a:lnTo>
                  <a:pt x="1267723" y="1724135"/>
                </a:lnTo>
                <a:lnTo>
                  <a:pt x="1063121" y="1527153"/>
                </a:lnTo>
                <a:lnTo>
                  <a:pt x="982104" y="1416707"/>
                </a:lnTo>
                <a:cubicBezTo>
                  <a:pt x="1053487" y="1478543"/>
                  <a:pt x="1164721" y="1570070"/>
                  <a:pt x="1267723" y="1653890"/>
                </a:cubicBezTo>
                <a:close/>
                <a:moveTo>
                  <a:pt x="1102097" y="1871542"/>
                </a:moveTo>
                <a:lnTo>
                  <a:pt x="985520" y="1610535"/>
                </a:lnTo>
                <a:lnTo>
                  <a:pt x="1157977" y="1871542"/>
                </a:lnTo>
                <a:lnTo>
                  <a:pt x="1102097" y="1871542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LID4096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88381B6D-2965-FC8C-980C-EC3465FE26FC}"/>
              </a:ext>
            </a:extLst>
          </p:cNvPr>
          <p:cNvSpPr/>
          <p:nvPr/>
        </p:nvSpPr>
        <p:spPr>
          <a:xfrm>
            <a:off x="-140462" y="5709899"/>
            <a:ext cx="12329970" cy="1706729"/>
          </a:xfrm>
          <a:custGeom>
            <a:avLst/>
            <a:gdLst>
              <a:gd name="connsiteX0" fmla="*/ 11866529 w 11868789"/>
              <a:gd name="connsiteY0" fmla="*/ 1642805 h 1642892"/>
              <a:gd name="connsiteX1" fmla="*/ 0 w 11868789"/>
              <a:gd name="connsiteY1" fmla="*/ 1642805 h 1642892"/>
              <a:gd name="connsiteX2" fmla="*/ 0 w 11868789"/>
              <a:gd name="connsiteY2" fmla="*/ 2403 h 1642892"/>
              <a:gd name="connsiteX3" fmla="*/ 23561 w 11868789"/>
              <a:gd name="connsiteY3" fmla="*/ 2403 h 1642892"/>
              <a:gd name="connsiteX4" fmla="*/ 471477 w 11868789"/>
              <a:gd name="connsiteY4" fmla="*/ 300283 h 1642892"/>
              <a:gd name="connsiteX5" fmla="*/ 675815 w 11868789"/>
              <a:gd name="connsiteY5" fmla="*/ 335318 h 1642892"/>
              <a:gd name="connsiteX6" fmla="*/ 785823 w 11868789"/>
              <a:gd name="connsiteY6" fmla="*/ 309042 h 1642892"/>
              <a:gd name="connsiteX7" fmla="*/ 990162 w 11868789"/>
              <a:gd name="connsiteY7" fmla="*/ 326559 h 1642892"/>
              <a:gd name="connsiteX8" fmla="*/ 1312392 w 11868789"/>
              <a:gd name="connsiteY8" fmla="*/ 238886 h 1642892"/>
              <a:gd name="connsiteX9" fmla="*/ 1406722 w 11868789"/>
              <a:gd name="connsiteY9" fmla="*/ 265249 h 1642892"/>
              <a:gd name="connsiteX10" fmla="*/ 1618856 w 11868789"/>
              <a:gd name="connsiteY10" fmla="*/ 274008 h 1642892"/>
              <a:gd name="connsiteX11" fmla="*/ 1823194 w 11868789"/>
              <a:gd name="connsiteY11" fmla="*/ 396541 h 1642892"/>
              <a:gd name="connsiteX12" fmla="*/ 2011768 w 11868789"/>
              <a:gd name="connsiteY12" fmla="*/ 274008 h 1642892"/>
              <a:gd name="connsiteX13" fmla="*/ 2145337 w 11868789"/>
              <a:gd name="connsiteY13" fmla="*/ 352835 h 1642892"/>
              <a:gd name="connsiteX14" fmla="*/ 2554014 w 11868789"/>
              <a:gd name="connsiteY14" fmla="*/ 282766 h 1642892"/>
              <a:gd name="connsiteX15" fmla="*/ 2734792 w 11868789"/>
              <a:gd name="connsiteY15" fmla="*/ 282766 h 1642892"/>
              <a:gd name="connsiteX16" fmla="*/ 2939131 w 11868789"/>
              <a:gd name="connsiteY16" fmla="*/ 352835 h 1642892"/>
              <a:gd name="connsiteX17" fmla="*/ 3143469 w 11868789"/>
              <a:gd name="connsiteY17" fmla="*/ 466697 h 1642892"/>
              <a:gd name="connsiteX18" fmla="*/ 3182795 w 11868789"/>
              <a:gd name="connsiteY18" fmla="*/ 510490 h 1642892"/>
              <a:gd name="connsiteX19" fmla="*/ 3402899 w 11868789"/>
              <a:gd name="connsiteY19" fmla="*/ 361594 h 1642892"/>
              <a:gd name="connsiteX20" fmla="*/ 3402899 w 11868789"/>
              <a:gd name="connsiteY20" fmla="*/ 370440 h 1642892"/>
              <a:gd name="connsiteX21" fmla="*/ 3615121 w 11868789"/>
              <a:gd name="connsiteY21" fmla="*/ 449268 h 1642892"/>
              <a:gd name="connsiteX22" fmla="*/ 3898024 w 11868789"/>
              <a:gd name="connsiteY22" fmla="*/ 422992 h 1642892"/>
              <a:gd name="connsiteX23" fmla="*/ 4259493 w 11868789"/>
              <a:gd name="connsiteY23" fmla="*/ 379199 h 1642892"/>
              <a:gd name="connsiteX24" fmla="*/ 4550279 w 11868789"/>
              <a:gd name="connsiteY24" fmla="*/ 326647 h 1642892"/>
              <a:gd name="connsiteX25" fmla="*/ 4888187 w 11868789"/>
              <a:gd name="connsiteY25" fmla="*/ 168992 h 1642892"/>
              <a:gd name="connsiteX26" fmla="*/ 5163295 w 11868789"/>
              <a:gd name="connsiteY26" fmla="*/ 256578 h 1642892"/>
              <a:gd name="connsiteX27" fmla="*/ 5344073 w 11868789"/>
              <a:gd name="connsiteY27" fmla="*/ 326647 h 1642892"/>
              <a:gd name="connsiteX28" fmla="*/ 5532646 w 11868789"/>
              <a:gd name="connsiteY28" fmla="*/ 466785 h 1642892"/>
              <a:gd name="connsiteX29" fmla="*/ 5736984 w 11868789"/>
              <a:gd name="connsiteY29" fmla="*/ 309130 h 1642892"/>
              <a:gd name="connsiteX30" fmla="*/ 6106336 w 11868789"/>
              <a:gd name="connsiteY30" fmla="*/ 466785 h 1642892"/>
              <a:gd name="connsiteX31" fmla="*/ 6192783 w 11868789"/>
              <a:gd name="connsiteY31" fmla="*/ 484302 h 1642892"/>
              <a:gd name="connsiteX32" fmla="*/ 6436360 w 11868789"/>
              <a:gd name="connsiteY32" fmla="*/ 571888 h 1642892"/>
              <a:gd name="connsiteX33" fmla="*/ 6852833 w 11868789"/>
              <a:gd name="connsiteY33" fmla="*/ 265336 h 1642892"/>
              <a:gd name="connsiteX34" fmla="*/ 7041406 w 11868789"/>
              <a:gd name="connsiteY34" fmla="*/ 344164 h 1642892"/>
              <a:gd name="connsiteX35" fmla="*/ 7528648 w 11868789"/>
              <a:gd name="connsiteY35" fmla="*/ 493061 h 1642892"/>
              <a:gd name="connsiteX36" fmla="*/ 8031568 w 11868789"/>
              <a:gd name="connsiteY36" fmla="*/ 256578 h 1642892"/>
              <a:gd name="connsiteX37" fmla="*/ 8157254 w 11868789"/>
              <a:gd name="connsiteY37" fmla="*/ 265336 h 1642892"/>
              <a:gd name="connsiteX38" fmla="*/ 8338032 w 11868789"/>
              <a:gd name="connsiteY38" fmla="*/ 247732 h 1642892"/>
              <a:gd name="connsiteX39" fmla="*/ 8707383 w 11868789"/>
              <a:gd name="connsiteY39" fmla="*/ 300371 h 1642892"/>
              <a:gd name="connsiteX40" fmla="*/ 8919516 w 11868789"/>
              <a:gd name="connsiteY40" fmla="*/ 177663 h 1642892"/>
              <a:gd name="connsiteX41" fmla="*/ 9037408 w 11868789"/>
              <a:gd name="connsiteY41" fmla="*/ 195180 h 1642892"/>
              <a:gd name="connsiteX42" fmla="*/ 9225980 w 11868789"/>
              <a:gd name="connsiteY42" fmla="*/ 177663 h 1642892"/>
              <a:gd name="connsiteX43" fmla="*/ 9383198 w 11868789"/>
              <a:gd name="connsiteY43" fmla="*/ 247732 h 1642892"/>
              <a:gd name="connsiteX44" fmla="*/ 9469646 w 11868789"/>
              <a:gd name="connsiteY44" fmla="*/ 230214 h 1642892"/>
              <a:gd name="connsiteX45" fmla="*/ 9650424 w 11868789"/>
              <a:gd name="connsiteY45" fmla="*/ 309042 h 1642892"/>
              <a:gd name="connsiteX46" fmla="*/ 9807553 w 11868789"/>
              <a:gd name="connsiteY46" fmla="*/ 230214 h 1642892"/>
              <a:gd name="connsiteX47" fmla="*/ 9894001 w 11868789"/>
              <a:gd name="connsiteY47" fmla="*/ 282766 h 1642892"/>
              <a:gd name="connsiteX48" fmla="*/ 10098340 w 11868789"/>
              <a:gd name="connsiteY48" fmla="*/ 274008 h 1642892"/>
              <a:gd name="connsiteX49" fmla="*/ 10286912 w 11868789"/>
              <a:gd name="connsiteY49" fmla="*/ 300283 h 1642892"/>
              <a:gd name="connsiteX50" fmla="*/ 10373360 w 11868789"/>
              <a:gd name="connsiteY50" fmla="*/ 282766 h 1642892"/>
              <a:gd name="connsiteX51" fmla="*/ 10719150 w 11868789"/>
              <a:gd name="connsiteY51" fmla="*/ 449180 h 1642892"/>
              <a:gd name="connsiteX52" fmla="*/ 10860602 w 11868789"/>
              <a:gd name="connsiteY52" fmla="*/ 449180 h 1642892"/>
              <a:gd name="connsiteX53" fmla="*/ 11190627 w 11868789"/>
              <a:gd name="connsiteY53" fmla="*/ 449180 h 1642892"/>
              <a:gd name="connsiteX54" fmla="*/ 11347844 w 11868789"/>
              <a:gd name="connsiteY54" fmla="*/ 449180 h 1642892"/>
              <a:gd name="connsiteX55" fmla="*/ 11434291 w 11868789"/>
              <a:gd name="connsiteY55" fmla="*/ 396628 h 1642892"/>
              <a:gd name="connsiteX56" fmla="*/ 11701429 w 11868789"/>
              <a:gd name="connsiteY56" fmla="*/ 291525 h 1642892"/>
              <a:gd name="connsiteX57" fmla="*/ 11850764 w 11868789"/>
              <a:gd name="connsiteY57" fmla="*/ 195180 h 1642892"/>
              <a:gd name="connsiteX58" fmla="*/ 11842881 w 11868789"/>
              <a:gd name="connsiteY58" fmla="*/ 212697 h 1642892"/>
              <a:gd name="connsiteX59" fmla="*/ 11850764 w 11868789"/>
              <a:gd name="connsiteY59" fmla="*/ 212697 h 1642892"/>
              <a:gd name="connsiteX60" fmla="*/ 11866443 w 11868789"/>
              <a:gd name="connsiteY60" fmla="*/ 370440 h 1642892"/>
              <a:gd name="connsiteX61" fmla="*/ 11866443 w 11868789"/>
              <a:gd name="connsiteY61" fmla="*/ 1642893 h 1642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</a:cxnLst>
            <a:rect l="l" t="t" r="r" b="b"/>
            <a:pathLst>
              <a:path w="11868789" h="1642892">
                <a:moveTo>
                  <a:pt x="11866529" y="1642805"/>
                </a:moveTo>
                <a:lnTo>
                  <a:pt x="0" y="1642805"/>
                </a:lnTo>
                <a:lnTo>
                  <a:pt x="0" y="2403"/>
                </a:lnTo>
                <a:cubicBezTo>
                  <a:pt x="20495" y="7132"/>
                  <a:pt x="12350" y="-4867"/>
                  <a:pt x="23561" y="2403"/>
                </a:cubicBezTo>
                <a:cubicBezTo>
                  <a:pt x="177800" y="88850"/>
                  <a:pt x="292275" y="242739"/>
                  <a:pt x="471477" y="300283"/>
                </a:cubicBezTo>
                <a:cubicBezTo>
                  <a:pt x="493373" y="307290"/>
                  <a:pt x="669246" y="336544"/>
                  <a:pt x="675815" y="335318"/>
                </a:cubicBezTo>
                <a:cubicBezTo>
                  <a:pt x="708923" y="329099"/>
                  <a:pt x="749913" y="311407"/>
                  <a:pt x="785823" y="309042"/>
                </a:cubicBezTo>
                <a:cubicBezTo>
                  <a:pt x="853966" y="314910"/>
                  <a:pt x="922020" y="320691"/>
                  <a:pt x="990162" y="326559"/>
                </a:cubicBezTo>
                <a:cubicBezTo>
                  <a:pt x="1083441" y="299408"/>
                  <a:pt x="1161306" y="201311"/>
                  <a:pt x="1312392" y="238886"/>
                </a:cubicBezTo>
                <a:cubicBezTo>
                  <a:pt x="1337266" y="245104"/>
                  <a:pt x="1383687" y="259205"/>
                  <a:pt x="1406722" y="265249"/>
                </a:cubicBezTo>
                <a:cubicBezTo>
                  <a:pt x="1476966" y="283467"/>
                  <a:pt x="1557195" y="252724"/>
                  <a:pt x="1618856" y="274008"/>
                </a:cubicBezTo>
                <a:cubicBezTo>
                  <a:pt x="1696194" y="300546"/>
                  <a:pt x="1739287" y="385242"/>
                  <a:pt x="1823194" y="396541"/>
                </a:cubicBezTo>
                <a:cubicBezTo>
                  <a:pt x="1855339" y="362294"/>
                  <a:pt x="1960705" y="279438"/>
                  <a:pt x="2011768" y="274008"/>
                </a:cubicBezTo>
                <a:cubicBezTo>
                  <a:pt x="2024555" y="284956"/>
                  <a:pt x="2132549" y="347668"/>
                  <a:pt x="2145337" y="352835"/>
                </a:cubicBezTo>
                <a:cubicBezTo>
                  <a:pt x="2263928" y="237572"/>
                  <a:pt x="2382170" y="230302"/>
                  <a:pt x="2554014" y="282766"/>
                </a:cubicBezTo>
                <a:lnTo>
                  <a:pt x="2734792" y="282766"/>
                </a:lnTo>
                <a:cubicBezTo>
                  <a:pt x="2796715" y="299845"/>
                  <a:pt x="2878959" y="322530"/>
                  <a:pt x="2939131" y="352835"/>
                </a:cubicBezTo>
                <a:cubicBezTo>
                  <a:pt x="3000091" y="383578"/>
                  <a:pt x="3085224" y="424043"/>
                  <a:pt x="3143469" y="466697"/>
                </a:cubicBezTo>
                <a:cubicBezTo>
                  <a:pt x="3153804" y="474230"/>
                  <a:pt x="3170708" y="506812"/>
                  <a:pt x="3182795" y="510490"/>
                </a:cubicBezTo>
                <a:cubicBezTo>
                  <a:pt x="3224574" y="523190"/>
                  <a:pt x="3360420" y="378148"/>
                  <a:pt x="3402899" y="361594"/>
                </a:cubicBezTo>
                <a:lnTo>
                  <a:pt x="3402899" y="370440"/>
                </a:lnTo>
                <a:cubicBezTo>
                  <a:pt x="3472355" y="446290"/>
                  <a:pt x="3471217" y="452508"/>
                  <a:pt x="3615121" y="449268"/>
                </a:cubicBezTo>
                <a:cubicBezTo>
                  <a:pt x="3715757" y="531511"/>
                  <a:pt x="3774615" y="394439"/>
                  <a:pt x="3898024" y="422992"/>
                </a:cubicBezTo>
                <a:cubicBezTo>
                  <a:pt x="4025024" y="452421"/>
                  <a:pt x="4162447" y="409766"/>
                  <a:pt x="4259493" y="379199"/>
                </a:cubicBezTo>
                <a:cubicBezTo>
                  <a:pt x="4360129" y="347492"/>
                  <a:pt x="4452971" y="362820"/>
                  <a:pt x="4550279" y="326647"/>
                </a:cubicBezTo>
                <a:cubicBezTo>
                  <a:pt x="4662915" y="284693"/>
                  <a:pt x="4764340" y="202187"/>
                  <a:pt x="4888187" y="168992"/>
                </a:cubicBezTo>
                <a:cubicBezTo>
                  <a:pt x="4994603" y="140439"/>
                  <a:pt x="5099707" y="226536"/>
                  <a:pt x="5163295" y="256578"/>
                </a:cubicBezTo>
                <a:cubicBezTo>
                  <a:pt x="5226620" y="286532"/>
                  <a:pt x="5287142" y="289598"/>
                  <a:pt x="5344073" y="326647"/>
                </a:cubicBezTo>
                <a:cubicBezTo>
                  <a:pt x="5407397" y="367900"/>
                  <a:pt x="5431046" y="455574"/>
                  <a:pt x="5532646" y="466785"/>
                </a:cubicBezTo>
                <a:cubicBezTo>
                  <a:pt x="5597109" y="411255"/>
                  <a:pt x="5687761" y="380337"/>
                  <a:pt x="5736984" y="309130"/>
                </a:cubicBezTo>
                <a:cubicBezTo>
                  <a:pt x="5858729" y="357477"/>
                  <a:pt x="5992561" y="414233"/>
                  <a:pt x="6106336" y="466785"/>
                </a:cubicBezTo>
                <a:cubicBezTo>
                  <a:pt x="6135151" y="472653"/>
                  <a:pt x="6163967" y="478521"/>
                  <a:pt x="6192783" y="484302"/>
                </a:cubicBezTo>
                <a:cubicBezTo>
                  <a:pt x="6235788" y="505148"/>
                  <a:pt x="6370671" y="591945"/>
                  <a:pt x="6436360" y="571888"/>
                </a:cubicBezTo>
                <a:cubicBezTo>
                  <a:pt x="6580965" y="527745"/>
                  <a:pt x="6680551" y="265687"/>
                  <a:pt x="6852833" y="265336"/>
                </a:cubicBezTo>
                <a:cubicBezTo>
                  <a:pt x="6908975" y="307466"/>
                  <a:pt x="6974227" y="315961"/>
                  <a:pt x="7041406" y="344164"/>
                </a:cubicBezTo>
                <a:cubicBezTo>
                  <a:pt x="7150451" y="389884"/>
                  <a:pt x="7373270" y="540532"/>
                  <a:pt x="7528648" y="493061"/>
                </a:cubicBezTo>
                <a:cubicBezTo>
                  <a:pt x="7706097" y="438845"/>
                  <a:pt x="7854994" y="307290"/>
                  <a:pt x="8031568" y="256578"/>
                </a:cubicBezTo>
                <a:cubicBezTo>
                  <a:pt x="8068967" y="245892"/>
                  <a:pt x="8132029" y="259906"/>
                  <a:pt x="8157254" y="265336"/>
                </a:cubicBezTo>
                <a:cubicBezTo>
                  <a:pt x="8212171" y="277073"/>
                  <a:pt x="8266999" y="228901"/>
                  <a:pt x="8338032" y="247732"/>
                </a:cubicBezTo>
                <a:cubicBezTo>
                  <a:pt x="8429121" y="271905"/>
                  <a:pt x="8573726" y="340661"/>
                  <a:pt x="8707383" y="300371"/>
                </a:cubicBezTo>
                <a:cubicBezTo>
                  <a:pt x="8786035" y="276635"/>
                  <a:pt x="8840952" y="190625"/>
                  <a:pt x="8919516" y="177663"/>
                </a:cubicBezTo>
                <a:cubicBezTo>
                  <a:pt x="8950434" y="172583"/>
                  <a:pt x="8988710" y="207179"/>
                  <a:pt x="9037408" y="195180"/>
                </a:cubicBezTo>
                <a:cubicBezTo>
                  <a:pt x="9079799" y="184757"/>
                  <a:pt x="9163794" y="159970"/>
                  <a:pt x="9225980" y="177663"/>
                </a:cubicBezTo>
                <a:cubicBezTo>
                  <a:pt x="9277832" y="192377"/>
                  <a:pt x="9336164" y="238272"/>
                  <a:pt x="9383198" y="247732"/>
                </a:cubicBezTo>
                <a:cubicBezTo>
                  <a:pt x="9399314" y="251060"/>
                  <a:pt x="9455018" y="233192"/>
                  <a:pt x="9469646" y="230214"/>
                </a:cubicBezTo>
                <a:cubicBezTo>
                  <a:pt x="9529642" y="218215"/>
                  <a:pt x="9620557" y="277248"/>
                  <a:pt x="9650424" y="309042"/>
                </a:cubicBezTo>
                <a:cubicBezTo>
                  <a:pt x="9702099" y="283992"/>
                  <a:pt x="9754651" y="241951"/>
                  <a:pt x="9807553" y="230214"/>
                </a:cubicBezTo>
                <a:cubicBezTo>
                  <a:pt x="9826209" y="246593"/>
                  <a:pt x="9873243" y="275234"/>
                  <a:pt x="9894001" y="282766"/>
                </a:cubicBezTo>
                <a:cubicBezTo>
                  <a:pt x="9962143" y="279876"/>
                  <a:pt x="10030197" y="276898"/>
                  <a:pt x="10098340" y="274008"/>
                </a:cubicBezTo>
                <a:cubicBezTo>
                  <a:pt x="10161226" y="282766"/>
                  <a:pt x="10224113" y="291437"/>
                  <a:pt x="10286912" y="300283"/>
                </a:cubicBezTo>
                <a:cubicBezTo>
                  <a:pt x="10315728" y="294415"/>
                  <a:pt x="10344545" y="288547"/>
                  <a:pt x="10373360" y="282766"/>
                </a:cubicBezTo>
                <a:cubicBezTo>
                  <a:pt x="10509820" y="305451"/>
                  <a:pt x="10596792" y="410905"/>
                  <a:pt x="10719150" y="449180"/>
                </a:cubicBezTo>
                <a:lnTo>
                  <a:pt x="10860602" y="449180"/>
                </a:lnTo>
                <a:cubicBezTo>
                  <a:pt x="10942933" y="467573"/>
                  <a:pt x="11100851" y="472215"/>
                  <a:pt x="11190627" y="449180"/>
                </a:cubicBezTo>
                <a:lnTo>
                  <a:pt x="11347844" y="449180"/>
                </a:lnTo>
                <a:cubicBezTo>
                  <a:pt x="11377536" y="439808"/>
                  <a:pt x="11407840" y="409153"/>
                  <a:pt x="11434291" y="396628"/>
                </a:cubicBezTo>
                <a:cubicBezTo>
                  <a:pt x="11525644" y="353448"/>
                  <a:pt x="11622164" y="345390"/>
                  <a:pt x="11701429" y="291525"/>
                </a:cubicBezTo>
                <a:cubicBezTo>
                  <a:pt x="11748288" y="259731"/>
                  <a:pt x="11791644" y="213485"/>
                  <a:pt x="11850764" y="195180"/>
                </a:cubicBezTo>
                <a:cubicBezTo>
                  <a:pt x="11848136" y="201048"/>
                  <a:pt x="11845509" y="206916"/>
                  <a:pt x="11842881" y="212697"/>
                </a:cubicBezTo>
                <a:lnTo>
                  <a:pt x="11850764" y="212697"/>
                </a:lnTo>
                <a:cubicBezTo>
                  <a:pt x="11877740" y="220668"/>
                  <a:pt x="11866443" y="309918"/>
                  <a:pt x="11866443" y="370440"/>
                </a:cubicBezTo>
                <a:lnTo>
                  <a:pt x="11866443" y="1642893"/>
                </a:lnTo>
                <a:close/>
              </a:path>
            </a:pathLst>
          </a:custGeom>
          <a:solidFill>
            <a:schemeClr val="bg2">
              <a:lumMod val="25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LID4096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7C750647-C8F3-69D7-EB20-C162C13B97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30204" y="4063702"/>
            <a:ext cx="12322204" cy="3019493"/>
          </a:xfrm>
          <a:prstGeom prst="rect">
            <a:avLst/>
          </a:prstGeom>
        </p:spPr>
      </p:pic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7F4776DF-D3CC-83FC-2C04-D5FE412993C3}"/>
              </a:ext>
            </a:extLst>
          </p:cNvPr>
          <p:cNvSpPr/>
          <p:nvPr/>
        </p:nvSpPr>
        <p:spPr>
          <a:xfrm>
            <a:off x="-357519" y="2277532"/>
            <a:ext cx="2302936" cy="2302936"/>
          </a:xfrm>
          <a:custGeom>
            <a:avLst/>
            <a:gdLst>
              <a:gd name="connsiteX0" fmla="*/ 0 w 1881187"/>
              <a:gd name="connsiteY0" fmla="*/ 940594 h 1881187"/>
              <a:gd name="connsiteX1" fmla="*/ 940594 w 1881187"/>
              <a:gd name="connsiteY1" fmla="*/ 0 h 1881187"/>
              <a:gd name="connsiteX2" fmla="*/ 1881188 w 1881187"/>
              <a:gd name="connsiteY2" fmla="*/ 940594 h 1881187"/>
              <a:gd name="connsiteX3" fmla="*/ 940594 w 1881187"/>
              <a:gd name="connsiteY3" fmla="*/ 1881188 h 1881187"/>
              <a:gd name="connsiteX4" fmla="*/ 0 w 1881187"/>
              <a:gd name="connsiteY4" fmla="*/ 940594 h 1881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81187" h="1881187">
                <a:moveTo>
                  <a:pt x="0" y="940594"/>
                </a:moveTo>
                <a:cubicBezTo>
                  <a:pt x="0" y="421118"/>
                  <a:pt x="421118" y="0"/>
                  <a:pt x="940594" y="0"/>
                </a:cubicBezTo>
                <a:cubicBezTo>
                  <a:pt x="1460070" y="0"/>
                  <a:pt x="1881188" y="421118"/>
                  <a:pt x="1881188" y="940594"/>
                </a:cubicBezTo>
                <a:cubicBezTo>
                  <a:pt x="1881188" y="1460070"/>
                  <a:pt x="1460070" y="1881188"/>
                  <a:pt x="940594" y="1881188"/>
                </a:cubicBezTo>
                <a:cubicBezTo>
                  <a:pt x="421118" y="1881188"/>
                  <a:pt x="0" y="1460070"/>
                  <a:pt x="0" y="940594"/>
                </a:cubicBezTo>
                <a:close/>
              </a:path>
            </a:pathLst>
          </a:cu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28833" tIns="328833" rIns="328833" bIns="328833" numCol="1" spcCol="1270" anchor="ctr" anchorCtr="0">
            <a:noAutofit/>
          </a:bodyPr>
          <a:lstStyle/>
          <a:p>
            <a:pPr marL="0" lvl="0" indent="0" algn="ctr" defTabSz="1866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LID4096" sz="4200" kern="1200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5C5B305F-8648-675C-CE1D-4FC5C95B156C}"/>
              </a:ext>
            </a:extLst>
          </p:cNvPr>
          <p:cNvSpPr/>
          <p:nvPr/>
        </p:nvSpPr>
        <p:spPr>
          <a:xfrm>
            <a:off x="-79661" y="2555390"/>
            <a:ext cx="1747220" cy="1747220"/>
          </a:xfrm>
          <a:custGeom>
            <a:avLst/>
            <a:gdLst>
              <a:gd name="connsiteX0" fmla="*/ 0 w 1881187"/>
              <a:gd name="connsiteY0" fmla="*/ 940594 h 1881187"/>
              <a:gd name="connsiteX1" fmla="*/ 940594 w 1881187"/>
              <a:gd name="connsiteY1" fmla="*/ 0 h 1881187"/>
              <a:gd name="connsiteX2" fmla="*/ 1881188 w 1881187"/>
              <a:gd name="connsiteY2" fmla="*/ 940594 h 1881187"/>
              <a:gd name="connsiteX3" fmla="*/ 940594 w 1881187"/>
              <a:gd name="connsiteY3" fmla="*/ 1881188 h 1881187"/>
              <a:gd name="connsiteX4" fmla="*/ 0 w 1881187"/>
              <a:gd name="connsiteY4" fmla="*/ 940594 h 1881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81187" h="1881187">
                <a:moveTo>
                  <a:pt x="0" y="940594"/>
                </a:moveTo>
                <a:cubicBezTo>
                  <a:pt x="0" y="421118"/>
                  <a:pt x="421118" y="0"/>
                  <a:pt x="940594" y="0"/>
                </a:cubicBezTo>
                <a:cubicBezTo>
                  <a:pt x="1460070" y="0"/>
                  <a:pt x="1881188" y="421118"/>
                  <a:pt x="1881188" y="940594"/>
                </a:cubicBezTo>
                <a:cubicBezTo>
                  <a:pt x="1881188" y="1460070"/>
                  <a:pt x="1460070" y="1881188"/>
                  <a:pt x="940594" y="1881188"/>
                </a:cubicBezTo>
                <a:cubicBezTo>
                  <a:pt x="421118" y="1881188"/>
                  <a:pt x="0" y="1460070"/>
                  <a:pt x="0" y="940594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28833" tIns="328833" rIns="328833" bIns="328833" numCol="1" spcCol="1270" anchor="ctr" anchorCtr="0">
            <a:noAutofit/>
          </a:bodyPr>
          <a:lstStyle/>
          <a:p>
            <a:pPr marL="0" lvl="0" indent="0" algn="ctr" defTabSz="1866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LID4096" sz="4200" kern="1200" dirty="0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D89C7850-B073-CE2E-0305-31FCD6CF183E}"/>
              </a:ext>
            </a:extLst>
          </p:cNvPr>
          <p:cNvSpPr/>
          <p:nvPr/>
        </p:nvSpPr>
        <p:spPr>
          <a:xfrm>
            <a:off x="-517229" y="2117822"/>
            <a:ext cx="2622356" cy="2622356"/>
          </a:xfrm>
          <a:prstGeom prst="ellipse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22DB94CE-1967-123D-458E-D9ED7AE4B498}"/>
              </a:ext>
            </a:extLst>
          </p:cNvPr>
          <p:cNvSpPr/>
          <p:nvPr/>
        </p:nvSpPr>
        <p:spPr>
          <a:xfrm>
            <a:off x="-873985" y="1761066"/>
            <a:ext cx="3335868" cy="3335868"/>
          </a:xfrm>
          <a:prstGeom prst="ellipse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C239A23A-669E-6BEB-FB15-0191DE1DE76E}"/>
              </a:ext>
            </a:extLst>
          </p:cNvPr>
          <p:cNvSpPr/>
          <p:nvPr/>
        </p:nvSpPr>
        <p:spPr>
          <a:xfrm rot="18000000">
            <a:off x="-1303016" y="1332036"/>
            <a:ext cx="4193930" cy="4193930"/>
          </a:xfrm>
          <a:prstGeom prst="ellipse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7255E10B-940C-201E-CF7D-79A930EEE851}"/>
              </a:ext>
            </a:extLst>
          </p:cNvPr>
          <p:cNvSpPr/>
          <p:nvPr/>
        </p:nvSpPr>
        <p:spPr>
          <a:xfrm rot="18000000">
            <a:off x="-1411147" y="3349572"/>
            <a:ext cx="192096" cy="192096"/>
          </a:xfrm>
          <a:prstGeom prst="ellipse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dirty="0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B4E286C7-45E8-D6E0-2FAB-8B906BAEBE1C}"/>
              </a:ext>
            </a:extLst>
          </p:cNvPr>
          <p:cNvSpPr/>
          <p:nvPr/>
        </p:nvSpPr>
        <p:spPr>
          <a:xfrm rot="18000000">
            <a:off x="-339710" y="1493789"/>
            <a:ext cx="192096" cy="192096"/>
          </a:xfrm>
          <a:prstGeom prst="ellipse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dirty="0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FB719DBA-FCCF-2DBA-3915-62ECE76100AA}"/>
              </a:ext>
            </a:extLst>
          </p:cNvPr>
          <p:cNvSpPr/>
          <p:nvPr/>
        </p:nvSpPr>
        <p:spPr>
          <a:xfrm rot="18000000">
            <a:off x="1729213" y="5162660"/>
            <a:ext cx="192096" cy="192096"/>
          </a:xfrm>
          <a:prstGeom prst="ellipse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dirty="0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75C05C90-8CBC-02D1-8ACC-83F81883D1F7}"/>
              </a:ext>
            </a:extLst>
          </p:cNvPr>
          <p:cNvSpPr/>
          <p:nvPr/>
        </p:nvSpPr>
        <p:spPr>
          <a:xfrm rot="18000000">
            <a:off x="2800650" y="3306877"/>
            <a:ext cx="192096" cy="192096"/>
          </a:xfrm>
          <a:prstGeom prst="ellipse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dirty="0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38676370-AF4C-E461-EA3E-C7CBB2AAA45B}"/>
              </a:ext>
            </a:extLst>
          </p:cNvPr>
          <p:cNvSpPr/>
          <p:nvPr/>
        </p:nvSpPr>
        <p:spPr>
          <a:xfrm rot="18000000">
            <a:off x="1749843" y="1510935"/>
            <a:ext cx="192096" cy="192096"/>
          </a:xfrm>
          <a:prstGeom prst="ellipse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dirty="0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397E6C41-2164-1ED7-7074-F3AC61CD667C}"/>
              </a:ext>
            </a:extLst>
          </p:cNvPr>
          <p:cNvSpPr/>
          <p:nvPr/>
        </p:nvSpPr>
        <p:spPr>
          <a:xfrm rot="18000000">
            <a:off x="-355047" y="5156711"/>
            <a:ext cx="192096" cy="192096"/>
          </a:xfrm>
          <a:prstGeom prst="ellipse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dirty="0"/>
          </a:p>
        </p:txBody>
      </p:sp>
      <p:pic>
        <p:nvPicPr>
          <p:cNvPr id="62" name="Picture 61">
            <a:extLst>
              <a:ext uri="{FF2B5EF4-FFF2-40B4-BE49-F238E27FC236}">
                <a16:creationId xmlns:a16="http://schemas.microsoft.com/office/drawing/2014/main" id="{6A4EAE31-A6F5-487C-200B-B2DCD165B0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96" t="4236" r="20919" b="4236"/>
          <a:stretch/>
        </p:blipFill>
        <p:spPr>
          <a:xfrm rot="18000000">
            <a:off x="135534" y="721025"/>
            <a:ext cx="1316832" cy="1316832"/>
          </a:xfrm>
          <a:custGeom>
            <a:avLst/>
            <a:gdLst>
              <a:gd name="connsiteX0" fmla="*/ 658416 w 1316832"/>
              <a:gd name="connsiteY0" fmla="*/ 0 h 1316832"/>
              <a:gd name="connsiteX1" fmla="*/ 1316832 w 1316832"/>
              <a:gd name="connsiteY1" fmla="*/ 658416 h 1316832"/>
              <a:gd name="connsiteX2" fmla="*/ 658416 w 1316832"/>
              <a:gd name="connsiteY2" fmla="*/ 1316832 h 1316832"/>
              <a:gd name="connsiteX3" fmla="*/ 0 w 1316832"/>
              <a:gd name="connsiteY3" fmla="*/ 658416 h 1316832"/>
              <a:gd name="connsiteX4" fmla="*/ 658416 w 1316832"/>
              <a:gd name="connsiteY4" fmla="*/ 0 h 1316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6832" h="1316832">
                <a:moveTo>
                  <a:pt x="658416" y="0"/>
                </a:moveTo>
                <a:cubicBezTo>
                  <a:pt x="1022049" y="0"/>
                  <a:pt x="1316832" y="294783"/>
                  <a:pt x="1316832" y="658416"/>
                </a:cubicBezTo>
                <a:cubicBezTo>
                  <a:pt x="1316832" y="1022049"/>
                  <a:pt x="1022049" y="1316832"/>
                  <a:pt x="658416" y="1316832"/>
                </a:cubicBezTo>
                <a:cubicBezTo>
                  <a:pt x="294783" y="1316832"/>
                  <a:pt x="0" y="1022049"/>
                  <a:pt x="0" y="658416"/>
                </a:cubicBezTo>
                <a:cubicBezTo>
                  <a:pt x="0" y="294783"/>
                  <a:pt x="294783" y="0"/>
                  <a:pt x="658416" y="0"/>
                </a:cubicBezTo>
                <a:close/>
              </a:path>
            </a:pathLst>
          </a:custGeom>
        </p:spPr>
      </p:pic>
      <p:pic>
        <p:nvPicPr>
          <p:cNvPr id="63" name="Picture 62">
            <a:extLst>
              <a:ext uri="{FF2B5EF4-FFF2-40B4-BE49-F238E27FC236}">
                <a16:creationId xmlns:a16="http://schemas.microsoft.com/office/drawing/2014/main" id="{52FDB670-859B-D5A8-490B-66EBA00CC45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94" t="9492" r="18104" b="7374"/>
          <a:stretch/>
        </p:blipFill>
        <p:spPr>
          <a:xfrm>
            <a:off x="1819656" y="1362456"/>
            <a:ext cx="1773936" cy="1773936"/>
          </a:xfrm>
          <a:custGeom>
            <a:avLst/>
            <a:gdLst>
              <a:gd name="connsiteX0" fmla="*/ 658416 w 1316832"/>
              <a:gd name="connsiteY0" fmla="*/ 0 h 1316832"/>
              <a:gd name="connsiteX1" fmla="*/ 1316832 w 1316832"/>
              <a:gd name="connsiteY1" fmla="*/ 658416 h 1316832"/>
              <a:gd name="connsiteX2" fmla="*/ 658416 w 1316832"/>
              <a:gd name="connsiteY2" fmla="*/ 1316832 h 1316832"/>
              <a:gd name="connsiteX3" fmla="*/ 0 w 1316832"/>
              <a:gd name="connsiteY3" fmla="*/ 658416 h 1316832"/>
              <a:gd name="connsiteX4" fmla="*/ 658416 w 1316832"/>
              <a:gd name="connsiteY4" fmla="*/ 0 h 1316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6832" h="1316832">
                <a:moveTo>
                  <a:pt x="658416" y="0"/>
                </a:moveTo>
                <a:cubicBezTo>
                  <a:pt x="1022049" y="0"/>
                  <a:pt x="1316832" y="294783"/>
                  <a:pt x="1316832" y="658416"/>
                </a:cubicBezTo>
                <a:cubicBezTo>
                  <a:pt x="1316832" y="1022049"/>
                  <a:pt x="1022049" y="1316832"/>
                  <a:pt x="658416" y="1316832"/>
                </a:cubicBezTo>
                <a:cubicBezTo>
                  <a:pt x="294783" y="1316832"/>
                  <a:pt x="0" y="1022049"/>
                  <a:pt x="0" y="658416"/>
                </a:cubicBezTo>
                <a:cubicBezTo>
                  <a:pt x="0" y="294783"/>
                  <a:pt x="294783" y="0"/>
                  <a:pt x="658416" y="0"/>
                </a:cubicBezTo>
                <a:close/>
              </a:path>
            </a:pathLst>
          </a:custGeom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id="{C4C8D993-90DE-18DB-307C-7D7F1C43A2A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85" t="5474" r="22441" b="2880"/>
          <a:stretch>
            <a:fillRect/>
          </a:stretch>
        </p:blipFill>
        <p:spPr>
          <a:xfrm rot="18000000">
            <a:off x="1910504" y="3795364"/>
            <a:ext cx="1316832" cy="1316832"/>
          </a:xfrm>
          <a:custGeom>
            <a:avLst/>
            <a:gdLst>
              <a:gd name="connsiteX0" fmla="*/ 658416 w 1316832"/>
              <a:gd name="connsiteY0" fmla="*/ 0 h 1316832"/>
              <a:gd name="connsiteX1" fmla="*/ 1316832 w 1316832"/>
              <a:gd name="connsiteY1" fmla="*/ 658416 h 1316832"/>
              <a:gd name="connsiteX2" fmla="*/ 658416 w 1316832"/>
              <a:gd name="connsiteY2" fmla="*/ 1316832 h 1316832"/>
              <a:gd name="connsiteX3" fmla="*/ 0 w 1316832"/>
              <a:gd name="connsiteY3" fmla="*/ 658416 h 1316832"/>
              <a:gd name="connsiteX4" fmla="*/ 658416 w 1316832"/>
              <a:gd name="connsiteY4" fmla="*/ 0 h 1316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6832" h="1316832">
                <a:moveTo>
                  <a:pt x="658416" y="0"/>
                </a:moveTo>
                <a:cubicBezTo>
                  <a:pt x="1022049" y="0"/>
                  <a:pt x="1316832" y="294783"/>
                  <a:pt x="1316832" y="658416"/>
                </a:cubicBezTo>
                <a:cubicBezTo>
                  <a:pt x="1316832" y="1022049"/>
                  <a:pt x="1022049" y="1316832"/>
                  <a:pt x="658416" y="1316832"/>
                </a:cubicBezTo>
                <a:cubicBezTo>
                  <a:pt x="294783" y="1316832"/>
                  <a:pt x="0" y="1022049"/>
                  <a:pt x="0" y="658416"/>
                </a:cubicBezTo>
                <a:cubicBezTo>
                  <a:pt x="0" y="294783"/>
                  <a:pt x="294783" y="0"/>
                  <a:pt x="658416" y="0"/>
                </a:cubicBezTo>
                <a:close/>
              </a:path>
            </a:pathLst>
          </a:custGeom>
        </p:spPr>
      </p:pic>
      <p:pic>
        <p:nvPicPr>
          <p:cNvPr id="65" name="Picture 64">
            <a:extLst>
              <a:ext uri="{FF2B5EF4-FFF2-40B4-BE49-F238E27FC236}">
                <a16:creationId xmlns:a16="http://schemas.microsoft.com/office/drawing/2014/main" id="{90E3DA1A-0F19-F0D0-797A-EBC8D4587A5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049" t="23237" r="24564" b="12076"/>
          <a:stretch/>
        </p:blipFill>
        <p:spPr>
          <a:xfrm rot="18000000">
            <a:off x="135533" y="4820144"/>
            <a:ext cx="1316832" cy="1316832"/>
          </a:xfrm>
          <a:custGeom>
            <a:avLst/>
            <a:gdLst>
              <a:gd name="connsiteX0" fmla="*/ 658416 w 1316832"/>
              <a:gd name="connsiteY0" fmla="*/ 0 h 1316832"/>
              <a:gd name="connsiteX1" fmla="*/ 1316832 w 1316832"/>
              <a:gd name="connsiteY1" fmla="*/ 658416 h 1316832"/>
              <a:gd name="connsiteX2" fmla="*/ 658416 w 1316832"/>
              <a:gd name="connsiteY2" fmla="*/ 1316832 h 1316832"/>
              <a:gd name="connsiteX3" fmla="*/ 0 w 1316832"/>
              <a:gd name="connsiteY3" fmla="*/ 658416 h 1316832"/>
              <a:gd name="connsiteX4" fmla="*/ 658416 w 1316832"/>
              <a:gd name="connsiteY4" fmla="*/ 0 h 1316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6832" h="1316832">
                <a:moveTo>
                  <a:pt x="658416" y="0"/>
                </a:moveTo>
                <a:cubicBezTo>
                  <a:pt x="1022049" y="0"/>
                  <a:pt x="1316832" y="294783"/>
                  <a:pt x="1316832" y="658416"/>
                </a:cubicBezTo>
                <a:cubicBezTo>
                  <a:pt x="1316832" y="1022049"/>
                  <a:pt x="1022049" y="1316832"/>
                  <a:pt x="658416" y="1316832"/>
                </a:cubicBezTo>
                <a:cubicBezTo>
                  <a:pt x="294783" y="1316832"/>
                  <a:pt x="0" y="1022049"/>
                  <a:pt x="0" y="658416"/>
                </a:cubicBezTo>
                <a:cubicBezTo>
                  <a:pt x="0" y="294783"/>
                  <a:pt x="294783" y="0"/>
                  <a:pt x="658416" y="0"/>
                </a:cubicBezTo>
                <a:close/>
              </a:path>
            </a:pathLst>
          </a:custGeom>
        </p:spPr>
      </p:pic>
      <p:pic>
        <p:nvPicPr>
          <p:cNvPr id="66" name="Picture 65">
            <a:extLst>
              <a:ext uri="{FF2B5EF4-FFF2-40B4-BE49-F238E27FC236}">
                <a16:creationId xmlns:a16="http://schemas.microsoft.com/office/drawing/2014/main" id="{6FD55575-0C24-BB7D-6200-1031DD5F264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72" t="11600" r="17684" b="5448"/>
          <a:stretch>
            <a:fillRect/>
          </a:stretch>
        </p:blipFill>
        <p:spPr>
          <a:xfrm rot="18000000">
            <a:off x="-1639437" y="3795364"/>
            <a:ext cx="1316832" cy="1316832"/>
          </a:xfrm>
          <a:custGeom>
            <a:avLst/>
            <a:gdLst>
              <a:gd name="connsiteX0" fmla="*/ 658416 w 1316832"/>
              <a:gd name="connsiteY0" fmla="*/ 0 h 1316832"/>
              <a:gd name="connsiteX1" fmla="*/ 1316832 w 1316832"/>
              <a:gd name="connsiteY1" fmla="*/ 658416 h 1316832"/>
              <a:gd name="connsiteX2" fmla="*/ 658416 w 1316832"/>
              <a:gd name="connsiteY2" fmla="*/ 1316832 h 1316832"/>
              <a:gd name="connsiteX3" fmla="*/ 0 w 1316832"/>
              <a:gd name="connsiteY3" fmla="*/ 658416 h 1316832"/>
              <a:gd name="connsiteX4" fmla="*/ 658416 w 1316832"/>
              <a:gd name="connsiteY4" fmla="*/ 0 h 1316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6832" h="1316832">
                <a:moveTo>
                  <a:pt x="658416" y="0"/>
                </a:moveTo>
                <a:cubicBezTo>
                  <a:pt x="1022049" y="0"/>
                  <a:pt x="1316832" y="294783"/>
                  <a:pt x="1316832" y="658416"/>
                </a:cubicBezTo>
                <a:cubicBezTo>
                  <a:pt x="1316832" y="1022049"/>
                  <a:pt x="1022049" y="1316832"/>
                  <a:pt x="658416" y="1316832"/>
                </a:cubicBezTo>
                <a:cubicBezTo>
                  <a:pt x="294783" y="1316832"/>
                  <a:pt x="0" y="1022049"/>
                  <a:pt x="0" y="658416"/>
                </a:cubicBezTo>
                <a:cubicBezTo>
                  <a:pt x="0" y="294783"/>
                  <a:pt x="294783" y="0"/>
                  <a:pt x="658416" y="0"/>
                </a:cubicBezTo>
                <a:close/>
              </a:path>
            </a:pathLst>
          </a:custGeom>
        </p:spPr>
      </p:pic>
      <p:pic>
        <p:nvPicPr>
          <p:cNvPr id="67" name="Picture 66">
            <a:extLst>
              <a:ext uri="{FF2B5EF4-FFF2-40B4-BE49-F238E27FC236}">
                <a16:creationId xmlns:a16="http://schemas.microsoft.com/office/drawing/2014/main" id="{4FD2814E-1E0D-7E5B-1D29-1A113D5B602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87" t="46083" r="15624" b="11191"/>
          <a:stretch/>
        </p:blipFill>
        <p:spPr>
          <a:xfrm rot="18000000">
            <a:off x="-1639437" y="1745804"/>
            <a:ext cx="1316832" cy="1316832"/>
          </a:xfrm>
          <a:custGeom>
            <a:avLst/>
            <a:gdLst>
              <a:gd name="connsiteX0" fmla="*/ 658416 w 1316832"/>
              <a:gd name="connsiteY0" fmla="*/ 0 h 1316832"/>
              <a:gd name="connsiteX1" fmla="*/ 1316832 w 1316832"/>
              <a:gd name="connsiteY1" fmla="*/ 658416 h 1316832"/>
              <a:gd name="connsiteX2" fmla="*/ 658416 w 1316832"/>
              <a:gd name="connsiteY2" fmla="*/ 1316832 h 1316832"/>
              <a:gd name="connsiteX3" fmla="*/ 0 w 1316832"/>
              <a:gd name="connsiteY3" fmla="*/ 658416 h 1316832"/>
              <a:gd name="connsiteX4" fmla="*/ 658416 w 1316832"/>
              <a:gd name="connsiteY4" fmla="*/ 0 h 1316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6832" h="1316832">
                <a:moveTo>
                  <a:pt x="658416" y="0"/>
                </a:moveTo>
                <a:cubicBezTo>
                  <a:pt x="1022049" y="0"/>
                  <a:pt x="1316832" y="294783"/>
                  <a:pt x="1316832" y="658416"/>
                </a:cubicBezTo>
                <a:cubicBezTo>
                  <a:pt x="1316832" y="1022049"/>
                  <a:pt x="1022049" y="1316832"/>
                  <a:pt x="658416" y="1316832"/>
                </a:cubicBezTo>
                <a:cubicBezTo>
                  <a:pt x="294783" y="1316832"/>
                  <a:pt x="0" y="1022049"/>
                  <a:pt x="0" y="658416"/>
                </a:cubicBezTo>
                <a:cubicBezTo>
                  <a:pt x="0" y="294783"/>
                  <a:pt x="294783" y="0"/>
                  <a:pt x="658416" y="0"/>
                </a:cubicBezTo>
                <a:close/>
              </a:path>
            </a:pathLst>
          </a:custGeom>
        </p:spPr>
      </p:pic>
      <p:sp>
        <p:nvSpPr>
          <p:cNvPr id="68" name="TextBox 67">
            <a:extLst>
              <a:ext uri="{FF2B5EF4-FFF2-40B4-BE49-F238E27FC236}">
                <a16:creationId xmlns:a16="http://schemas.microsoft.com/office/drawing/2014/main" id="{D116864B-91F4-59DE-D0DA-3340CC8C739E}"/>
              </a:ext>
            </a:extLst>
          </p:cNvPr>
          <p:cNvSpPr txBox="1"/>
          <p:nvPr/>
        </p:nvSpPr>
        <p:spPr>
          <a:xfrm>
            <a:off x="-37368" y="3105835"/>
            <a:ext cx="16626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Montserrat" panose="00000500000000000000" pitchFamily="2" charset="0"/>
              </a:rPr>
              <a:t>DAILY</a:t>
            </a:r>
            <a:endParaRPr lang="LID4096" sz="3600" b="1" dirty="0">
              <a:latin typeface="Montserrat" panose="00000500000000000000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8C46E17-E26C-49F9-594A-CA064443F220}"/>
              </a:ext>
            </a:extLst>
          </p:cNvPr>
          <p:cNvSpPr txBox="1"/>
          <p:nvPr/>
        </p:nvSpPr>
        <p:spPr>
          <a:xfrm>
            <a:off x="3685474" y="1576192"/>
            <a:ext cx="631294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>
                <a:latin typeface="Montserrat" panose="00000500000000000000" pitchFamily="2" charset="0"/>
              </a:rPr>
              <a:t>WORKING HOUR</a:t>
            </a:r>
            <a:endParaRPr lang="LID4096" sz="5400" b="1" dirty="0">
              <a:latin typeface="Montserrat" panose="000005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A8A1117-2D0C-85FB-3AB4-15C5373A1F49}"/>
              </a:ext>
            </a:extLst>
          </p:cNvPr>
          <p:cNvSpPr txBox="1"/>
          <p:nvPr/>
        </p:nvSpPr>
        <p:spPr>
          <a:xfrm>
            <a:off x="3786996" y="2499522"/>
            <a:ext cx="560321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is simply dummy text of the printing and typesetting industry. Lorem Ipsum has been the industry's standard dummy text ever since the 1500s, when an unknown printer took a galley of type and scrambled it to make a type specimen book</a:t>
            </a:r>
            <a:endParaRPr lang="LID4096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FBD52BA2-2CAD-B733-E9F1-6C068FC3AF7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025438" y="194629"/>
            <a:ext cx="1923193" cy="1923193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367787588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4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4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4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9438DE1-E163-894B-7CAD-D719508701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127E841D-4E9E-315D-8413-77CDC14D324E}"/>
              </a:ext>
            </a:extLst>
          </p:cNvPr>
          <p:cNvSpPr/>
          <p:nvPr/>
        </p:nvSpPr>
        <p:spPr>
          <a:xfrm>
            <a:off x="-357519" y="2277532"/>
            <a:ext cx="2302936" cy="2302936"/>
          </a:xfrm>
          <a:custGeom>
            <a:avLst/>
            <a:gdLst>
              <a:gd name="connsiteX0" fmla="*/ 0 w 1881187"/>
              <a:gd name="connsiteY0" fmla="*/ 940594 h 1881187"/>
              <a:gd name="connsiteX1" fmla="*/ 940594 w 1881187"/>
              <a:gd name="connsiteY1" fmla="*/ 0 h 1881187"/>
              <a:gd name="connsiteX2" fmla="*/ 1881188 w 1881187"/>
              <a:gd name="connsiteY2" fmla="*/ 940594 h 1881187"/>
              <a:gd name="connsiteX3" fmla="*/ 940594 w 1881187"/>
              <a:gd name="connsiteY3" fmla="*/ 1881188 h 1881187"/>
              <a:gd name="connsiteX4" fmla="*/ 0 w 1881187"/>
              <a:gd name="connsiteY4" fmla="*/ 940594 h 1881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81187" h="1881187">
                <a:moveTo>
                  <a:pt x="0" y="940594"/>
                </a:moveTo>
                <a:cubicBezTo>
                  <a:pt x="0" y="421118"/>
                  <a:pt x="421118" y="0"/>
                  <a:pt x="940594" y="0"/>
                </a:cubicBezTo>
                <a:cubicBezTo>
                  <a:pt x="1460070" y="0"/>
                  <a:pt x="1881188" y="421118"/>
                  <a:pt x="1881188" y="940594"/>
                </a:cubicBezTo>
                <a:cubicBezTo>
                  <a:pt x="1881188" y="1460070"/>
                  <a:pt x="1460070" y="1881188"/>
                  <a:pt x="940594" y="1881188"/>
                </a:cubicBezTo>
                <a:cubicBezTo>
                  <a:pt x="421118" y="1881188"/>
                  <a:pt x="0" y="1460070"/>
                  <a:pt x="0" y="940594"/>
                </a:cubicBezTo>
                <a:close/>
              </a:path>
            </a:pathLst>
          </a:cu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28833" tIns="328833" rIns="328833" bIns="328833" numCol="1" spcCol="1270" anchor="ctr" anchorCtr="0">
            <a:noAutofit/>
          </a:bodyPr>
          <a:lstStyle/>
          <a:p>
            <a:pPr marL="0" lvl="0" indent="0" algn="ctr" defTabSz="1866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LID4096" sz="4200" kern="1200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383131D0-06DF-6A5A-279A-830FDB63995B}"/>
              </a:ext>
            </a:extLst>
          </p:cNvPr>
          <p:cNvSpPr/>
          <p:nvPr/>
        </p:nvSpPr>
        <p:spPr>
          <a:xfrm>
            <a:off x="-79661" y="2555390"/>
            <a:ext cx="1747220" cy="1747220"/>
          </a:xfrm>
          <a:custGeom>
            <a:avLst/>
            <a:gdLst>
              <a:gd name="connsiteX0" fmla="*/ 0 w 1881187"/>
              <a:gd name="connsiteY0" fmla="*/ 940594 h 1881187"/>
              <a:gd name="connsiteX1" fmla="*/ 940594 w 1881187"/>
              <a:gd name="connsiteY1" fmla="*/ 0 h 1881187"/>
              <a:gd name="connsiteX2" fmla="*/ 1881188 w 1881187"/>
              <a:gd name="connsiteY2" fmla="*/ 940594 h 1881187"/>
              <a:gd name="connsiteX3" fmla="*/ 940594 w 1881187"/>
              <a:gd name="connsiteY3" fmla="*/ 1881188 h 1881187"/>
              <a:gd name="connsiteX4" fmla="*/ 0 w 1881187"/>
              <a:gd name="connsiteY4" fmla="*/ 940594 h 1881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81187" h="1881187">
                <a:moveTo>
                  <a:pt x="0" y="940594"/>
                </a:moveTo>
                <a:cubicBezTo>
                  <a:pt x="0" y="421118"/>
                  <a:pt x="421118" y="0"/>
                  <a:pt x="940594" y="0"/>
                </a:cubicBezTo>
                <a:cubicBezTo>
                  <a:pt x="1460070" y="0"/>
                  <a:pt x="1881188" y="421118"/>
                  <a:pt x="1881188" y="940594"/>
                </a:cubicBezTo>
                <a:cubicBezTo>
                  <a:pt x="1881188" y="1460070"/>
                  <a:pt x="1460070" y="1881188"/>
                  <a:pt x="940594" y="1881188"/>
                </a:cubicBezTo>
                <a:cubicBezTo>
                  <a:pt x="421118" y="1881188"/>
                  <a:pt x="0" y="1460070"/>
                  <a:pt x="0" y="940594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28833" tIns="328833" rIns="328833" bIns="328833" numCol="1" spcCol="1270" anchor="ctr" anchorCtr="0">
            <a:noAutofit/>
          </a:bodyPr>
          <a:lstStyle/>
          <a:p>
            <a:pPr marL="0" lvl="0" indent="0" algn="ctr" defTabSz="1866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LID4096" sz="4200" kern="1200" dirty="0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A71C928C-18C8-0BF9-B49D-E814886957C6}"/>
              </a:ext>
            </a:extLst>
          </p:cNvPr>
          <p:cNvSpPr/>
          <p:nvPr/>
        </p:nvSpPr>
        <p:spPr>
          <a:xfrm>
            <a:off x="-517229" y="2117822"/>
            <a:ext cx="2622356" cy="2622356"/>
          </a:xfrm>
          <a:prstGeom prst="ellipse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12EE1C3F-7EC4-3648-C985-2EA2C9B620C1}"/>
              </a:ext>
            </a:extLst>
          </p:cNvPr>
          <p:cNvSpPr/>
          <p:nvPr/>
        </p:nvSpPr>
        <p:spPr>
          <a:xfrm>
            <a:off x="-873985" y="1761066"/>
            <a:ext cx="3335868" cy="3335868"/>
          </a:xfrm>
          <a:prstGeom prst="ellipse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35AE1818-6FCB-8D19-9A22-FD9DAF0014FE}"/>
              </a:ext>
            </a:extLst>
          </p:cNvPr>
          <p:cNvSpPr/>
          <p:nvPr/>
        </p:nvSpPr>
        <p:spPr>
          <a:xfrm rot="14400000">
            <a:off x="-1303016" y="1332036"/>
            <a:ext cx="4193930" cy="4193930"/>
          </a:xfrm>
          <a:prstGeom prst="ellipse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F0BD979F-5BF6-D598-E13F-94B3B93B2405}"/>
              </a:ext>
            </a:extLst>
          </p:cNvPr>
          <p:cNvSpPr/>
          <p:nvPr/>
        </p:nvSpPr>
        <p:spPr>
          <a:xfrm rot="14400000">
            <a:off x="-342229" y="5167752"/>
            <a:ext cx="192096" cy="192096"/>
          </a:xfrm>
          <a:prstGeom prst="ellipse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dirty="0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0DBE1272-966E-C56B-6E28-ED8958DD71A5}"/>
              </a:ext>
            </a:extLst>
          </p:cNvPr>
          <p:cNvSpPr/>
          <p:nvPr/>
        </p:nvSpPr>
        <p:spPr>
          <a:xfrm rot="14400000">
            <a:off x="-1413666" y="3311969"/>
            <a:ext cx="192096" cy="192096"/>
          </a:xfrm>
          <a:prstGeom prst="ellipse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dirty="0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6926FF97-3C83-DD69-B9B9-13DC12E043A6}"/>
              </a:ext>
            </a:extLst>
          </p:cNvPr>
          <p:cNvSpPr/>
          <p:nvPr/>
        </p:nvSpPr>
        <p:spPr>
          <a:xfrm rot="14400000">
            <a:off x="2798130" y="3354664"/>
            <a:ext cx="192096" cy="192096"/>
          </a:xfrm>
          <a:prstGeom prst="ellipse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dirty="0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1D30D87F-FB09-B062-873E-6D5D6960EDD0}"/>
              </a:ext>
            </a:extLst>
          </p:cNvPr>
          <p:cNvSpPr/>
          <p:nvPr/>
        </p:nvSpPr>
        <p:spPr>
          <a:xfrm rot="14400000">
            <a:off x="1726693" y="1498881"/>
            <a:ext cx="192096" cy="192096"/>
          </a:xfrm>
          <a:prstGeom prst="ellipse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dirty="0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B74AE624-2BCE-3A5B-6183-732D1CCF5BD8}"/>
              </a:ext>
            </a:extLst>
          </p:cNvPr>
          <p:cNvSpPr/>
          <p:nvPr/>
        </p:nvSpPr>
        <p:spPr>
          <a:xfrm rot="14400000">
            <a:off x="-354041" y="1510935"/>
            <a:ext cx="192096" cy="192096"/>
          </a:xfrm>
          <a:prstGeom prst="ellipse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dirty="0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4219A96D-2F9C-12D7-E5A5-693E91007ADC}"/>
              </a:ext>
            </a:extLst>
          </p:cNvPr>
          <p:cNvSpPr/>
          <p:nvPr/>
        </p:nvSpPr>
        <p:spPr>
          <a:xfrm rot="14400000">
            <a:off x="1750849" y="5156712"/>
            <a:ext cx="192096" cy="192096"/>
          </a:xfrm>
          <a:prstGeom prst="ellipse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dirty="0"/>
          </a:p>
        </p:txBody>
      </p:sp>
      <p:pic>
        <p:nvPicPr>
          <p:cNvPr id="62" name="Picture 61">
            <a:extLst>
              <a:ext uri="{FF2B5EF4-FFF2-40B4-BE49-F238E27FC236}">
                <a16:creationId xmlns:a16="http://schemas.microsoft.com/office/drawing/2014/main" id="{6B252D49-CE51-5D58-A32B-F9094CDA20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96" t="4236" r="20919" b="4236"/>
          <a:stretch/>
        </p:blipFill>
        <p:spPr>
          <a:xfrm rot="14400000">
            <a:off x="-1639437" y="1745805"/>
            <a:ext cx="1316832" cy="1316832"/>
          </a:xfrm>
          <a:custGeom>
            <a:avLst/>
            <a:gdLst>
              <a:gd name="connsiteX0" fmla="*/ 658416 w 1316832"/>
              <a:gd name="connsiteY0" fmla="*/ 0 h 1316832"/>
              <a:gd name="connsiteX1" fmla="*/ 1316832 w 1316832"/>
              <a:gd name="connsiteY1" fmla="*/ 658416 h 1316832"/>
              <a:gd name="connsiteX2" fmla="*/ 658416 w 1316832"/>
              <a:gd name="connsiteY2" fmla="*/ 1316832 h 1316832"/>
              <a:gd name="connsiteX3" fmla="*/ 0 w 1316832"/>
              <a:gd name="connsiteY3" fmla="*/ 658416 h 1316832"/>
              <a:gd name="connsiteX4" fmla="*/ 658416 w 1316832"/>
              <a:gd name="connsiteY4" fmla="*/ 0 h 1316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6832" h="1316832">
                <a:moveTo>
                  <a:pt x="658416" y="0"/>
                </a:moveTo>
                <a:cubicBezTo>
                  <a:pt x="1022049" y="0"/>
                  <a:pt x="1316832" y="294783"/>
                  <a:pt x="1316832" y="658416"/>
                </a:cubicBezTo>
                <a:cubicBezTo>
                  <a:pt x="1316832" y="1022049"/>
                  <a:pt x="1022049" y="1316832"/>
                  <a:pt x="658416" y="1316832"/>
                </a:cubicBezTo>
                <a:cubicBezTo>
                  <a:pt x="294783" y="1316832"/>
                  <a:pt x="0" y="1022049"/>
                  <a:pt x="0" y="658416"/>
                </a:cubicBezTo>
                <a:cubicBezTo>
                  <a:pt x="0" y="294783"/>
                  <a:pt x="294783" y="0"/>
                  <a:pt x="658416" y="0"/>
                </a:cubicBezTo>
                <a:close/>
              </a:path>
            </a:pathLst>
          </a:custGeom>
        </p:spPr>
      </p:pic>
      <p:pic>
        <p:nvPicPr>
          <p:cNvPr id="63" name="Picture 62">
            <a:extLst>
              <a:ext uri="{FF2B5EF4-FFF2-40B4-BE49-F238E27FC236}">
                <a16:creationId xmlns:a16="http://schemas.microsoft.com/office/drawing/2014/main" id="{C2A9CE2D-AE59-BA3F-63D9-1E776D7C7C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94" t="9492" r="18104" b="7374"/>
          <a:stretch/>
        </p:blipFill>
        <p:spPr>
          <a:xfrm rot="14400000">
            <a:off x="135533" y="721025"/>
            <a:ext cx="1316832" cy="1316832"/>
          </a:xfrm>
          <a:custGeom>
            <a:avLst/>
            <a:gdLst>
              <a:gd name="connsiteX0" fmla="*/ 658416 w 1316832"/>
              <a:gd name="connsiteY0" fmla="*/ 0 h 1316832"/>
              <a:gd name="connsiteX1" fmla="*/ 1316832 w 1316832"/>
              <a:gd name="connsiteY1" fmla="*/ 658416 h 1316832"/>
              <a:gd name="connsiteX2" fmla="*/ 658416 w 1316832"/>
              <a:gd name="connsiteY2" fmla="*/ 1316832 h 1316832"/>
              <a:gd name="connsiteX3" fmla="*/ 0 w 1316832"/>
              <a:gd name="connsiteY3" fmla="*/ 658416 h 1316832"/>
              <a:gd name="connsiteX4" fmla="*/ 658416 w 1316832"/>
              <a:gd name="connsiteY4" fmla="*/ 0 h 1316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6832" h="1316832">
                <a:moveTo>
                  <a:pt x="658416" y="0"/>
                </a:moveTo>
                <a:cubicBezTo>
                  <a:pt x="1022049" y="0"/>
                  <a:pt x="1316832" y="294783"/>
                  <a:pt x="1316832" y="658416"/>
                </a:cubicBezTo>
                <a:cubicBezTo>
                  <a:pt x="1316832" y="1022049"/>
                  <a:pt x="1022049" y="1316832"/>
                  <a:pt x="658416" y="1316832"/>
                </a:cubicBezTo>
                <a:cubicBezTo>
                  <a:pt x="294783" y="1316832"/>
                  <a:pt x="0" y="1022049"/>
                  <a:pt x="0" y="658416"/>
                </a:cubicBezTo>
                <a:cubicBezTo>
                  <a:pt x="0" y="294783"/>
                  <a:pt x="294783" y="0"/>
                  <a:pt x="658416" y="0"/>
                </a:cubicBezTo>
                <a:close/>
              </a:path>
            </a:pathLst>
          </a:custGeom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id="{43EA4841-40D8-5EBB-44F5-8A6A92B768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85" t="5474" r="22441" b="2880"/>
          <a:stretch>
            <a:fillRect/>
          </a:stretch>
        </p:blipFill>
        <p:spPr>
          <a:xfrm>
            <a:off x="1819656" y="1362456"/>
            <a:ext cx="1773936" cy="1773936"/>
          </a:xfrm>
          <a:custGeom>
            <a:avLst/>
            <a:gdLst>
              <a:gd name="connsiteX0" fmla="*/ 658416 w 1316832"/>
              <a:gd name="connsiteY0" fmla="*/ 0 h 1316832"/>
              <a:gd name="connsiteX1" fmla="*/ 1316832 w 1316832"/>
              <a:gd name="connsiteY1" fmla="*/ 658416 h 1316832"/>
              <a:gd name="connsiteX2" fmla="*/ 658416 w 1316832"/>
              <a:gd name="connsiteY2" fmla="*/ 1316832 h 1316832"/>
              <a:gd name="connsiteX3" fmla="*/ 0 w 1316832"/>
              <a:gd name="connsiteY3" fmla="*/ 658416 h 1316832"/>
              <a:gd name="connsiteX4" fmla="*/ 658416 w 1316832"/>
              <a:gd name="connsiteY4" fmla="*/ 0 h 1316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6832" h="1316832">
                <a:moveTo>
                  <a:pt x="658416" y="0"/>
                </a:moveTo>
                <a:cubicBezTo>
                  <a:pt x="1022049" y="0"/>
                  <a:pt x="1316832" y="294783"/>
                  <a:pt x="1316832" y="658416"/>
                </a:cubicBezTo>
                <a:cubicBezTo>
                  <a:pt x="1316832" y="1022049"/>
                  <a:pt x="1022049" y="1316832"/>
                  <a:pt x="658416" y="1316832"/>
                </a:cubicBezTo>
                <a:cubicBezTo>
                  <a:pt x="294783" y="1316832"/>
                  <a:pt x="0" y="1022049"/>
                  <a:pt x="0" y="658416"/>
                </a:cubicBezTo>
                <a:cubicBezTo>
                  <a:pt x="0" y="294783"/>
                  <a:pt x="294783" y="0"/>
                  <a:pt x="658416" y="0"/>
                </a:cubicBezTo>
                <a:close/>
              </a:path>
            </a:pathLst>
          </a:custGeom>
        </p:spPr>
      </p:pic>
      <p:pic>
        <p:nvPicPr>
          <p:cNvPr id="65" name="Picture 64">
            <a:extLst>
              <a:ext uri="{FF2B5EF4-FFF2-40B4-BE49-F238E27FC236}">
                <a16:creationId xmlns:a16="http://schemas.microsoft.com/office/drawing/2014/main" id="{AF891AC4-B115-12AA-AD27-3BA68978671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049" t="23237" r="24564" b="12076"/>
          <a:stretch/>
        </p:blipFill>
        <p:spPr>
          <a:xfrm rot="14400000">
            <a:off x="1910504" y="3795364"/>
            <a:ext cx="1316832" cy="1316832"/>
          </a:xfrm>
          <a:custGeom>
            <a:avLst/>
            <a:gdLst>
              <a:gd name="connsiteX0" fmla="*/ 658416 w 1316832"/>
              <a:gd name="connsiteY0" fmla="*/ 0 h 1316832"/>
              <a:gd name="connsiteX1" fmla="*/ 1316832 w 1316832"/>
              <a:gd name="connsiteY1" fmla="*/ 658416 h 1316832"/>
              <a:gd name="connsiteX2" fmla="*/ 658416 w 1316832"/>
              <a:gd name="connsiteY2" fmla="*/ 1316832 h 1316832"/>
              <a:gd name="connsiteX3" fmla="*/ 0 w 1316832"/>
              <a:gd name="connsiteY3" fmla="*/ 658416 h 1316832"/>
              <a:gd name="connsiteX4" fmla="*/ 658416 w 1316832"/>
              <a:gd name="connsiteY4" fmla="*/ 0 h 1316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6832" h="1316832">
                <a:moveTo>
                  <a:pt x="658416" y="0"/>
                </a:moveTo>
                <a:cubicBezTo>
                  <a:pt x="1022049" y="0"/>
                  <a:pt x="1316832" y="294783"/>
                  <a:pt x="1316832" y="658416"/>
                </a:cubicBezTo>
                <a:cubicBezTo>
                  <a:pt x="1316832" y="1022049"/>
                  <a:pt x="1022049" y="1316832"/>
                  <a:pt x="658416" y="1316832"/>
                </a:cubicBezTo>
                <a:cubicBezTo>
                  <a:pt x="294783" y="1316832"/>
                  <a:pt x="0" y="1022049"/>
                  <a:pt x="0" y="658416"/>
                </a:cubicBezTo>
                <a:cubicBezTo>
                  <a:pt x="0" y="294783"/>
                  <a:pt x="294783" y="0"/>
                  <a:pt x="658416" y="0"/>
                </a:cubicBezTo>
                <a:close/>
              </a:path>
            </a:pathLst>
          </a:custGeom>
        </p:spPr>
      </p:pic>
      <p:pic>
        <p:nvPicPr>
          <p:cNvPr id="66" name="Picture 65">
            <a:extLst>
              <a:ext uri="{FF2B5EF4-FFF2-40B4-BE49-F238E27FC236}">
                <a16:creationId xmlns:a16="http://schemas.microsoft.com/office/drawing/2014/main" id="{73A88088-1CA9-709E-D5FA-47FC90055D6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72" t="11600" r="17684" b="5448"/>
          <a:stretch>
            <a:fillRect/>
          </a:stretch>
        </p:blipFill>
        <p:spPr>
          <a:xfrm rot="14400000">
            <a:off x="135534" y="4820144"/>
            <a:ext cx="1316832" cy="1316832"/>
          </a:xfrm>
          <a:custGeom>
            <a:avLst/>
            <a:gdLst>
              <a:gd name="connsiteX0" fmla="*/ 658416 w 1316832"/>
              <a:gd name="connsiteY0" fmla="*/ 0 h 1316832"/>
              <a:gd name="connsiteX1" fmla="*/ 1316832 w 1316832"/>
              <a:gd name="connsiteY1" fmla="*/ 658416 h 1316832"/>
              <a:gd name="connsiteX2" fmla="*/ 658416 w 1316832"/>
              <a:gd name="connsiteY2" fmla="*/ 1316832 h 1316832"/>
              <a:gd name="connsiteX3" fmla="*/ 0 w 1316832"/>
              <a:gd name="connsiteY3" fmla="*/ 658416 h 1316832"/>
              <a:gd name="connsiteX4" fmla="*/ 658416 w 1316832"/>
              <a:gd name="connsiteY4" fmla="*/ 0 h 1316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6832" h="1316832">
                <a:moveTo>
                  <a:pt x="658416" y="0"/>
                </a:moveTo>
                <a:cubicBezTo>
                  <a:pt x="1022049" y="0"/>
                  <a:pt x="1316832" y="294783"/>
                  <a:pt x="1316832" y="658416"/>
                </a:cubicBezTo>
                <a:cubicBezTo>
                  <a:pt x="1316832" y="1022049"/>
                  <a:pt x="1022049" y="1316832"/>
                  <a:pt x="658416" y="1316832"/>
                </a:cubicBezTo>
                <a:cubicBezTo>
                  <a:pt x="294783" y="1316832"/>
                  <a:pt x="0" y="1022049"/>
                  <a:pt x="0" y="658416"/>
                </a:cubicBezTo>
                <a:cubicBezTo>
                  <a:pt x="0" y="294783"/>
                  <a:pt x="294783" y="0"/>
                  <a:pt x="658416" y="0"/>
                </a:cubicBezTo>
                <a:close/>
              </a:path>
            </a:pathLst>
          </a:custGeom>
        </p:spPr>
      </p:pic>
      <p:pic>
        <p:nvPicPr>
          <p:cNvPr id="67" name="Picture 66">
            <a:extLst>
              <a:ext uri="{FF2B5EF4-FFF2-40B4-BE49-F238E27FC236}">
                <a16:creationId xmlns:a16="http://schemas.microsoft.com/office/drawing/2014/main" id="{1835E5C5-9726-620F-E247-A1F561D64A9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87" t="46083" r="15624" b="11191"/>
          <a:stretch/>
        </p:blipFill>
        <p:spPr>
          <a:xfrm rot="14400000">
            <a:off x="-1639437" y="3795364"/>
            <a:ext cx="1316832" cy="1316832"/>
          </a:xfrm>
          <a:custGeom>
            <a:avLst/>
            <a:gdLst>
              <a:gd name="connsiteX0" fmla="*/ 658416 w 1316832"/>
              <a:gd name="connsiteY0" fmla="*/ 0 h 1316832"/>
              <a:gd name="connsiteX1" fmla="*/ 1316832 w 1316832"/>
              <a:gd name="connsiteY1" fmla="*/ 658416 h 1316832"/>
              <a:gd name="connsiteX2" fmla="*/ 658416 w 1316832"/>
              <a:gd name="connsiteY2" fmla="*/ 1316832 h 1316832"/>
              <a:gd name="connsiteX3" fmla="*/ 0 w 1316832"/>
              <a:gd name="connsiteY3" fmla="*/ 658416 h 1316832"/>
              <a:gd name="connsiteX4" fmla="*/ 658416 w 1316832"/>
              <a:gd name="connsiteY4" fmla="*/ 0 h 1316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6832" h="1316832">
                <a:moveTo>
                  <a:pt x="658416" y="0"/>
                </a:moveTo>
                <a:cubicBezTo>
                  <a:pt x="1022049" y="0"/>
                  <a:pt x="1316832" y="294783"/>
                  <a:pt x="1316832" y="658416"/>
                </a:cubicBezTo>
                <a:cubicBezTo>
                  <a:pt x="1316832" y="1022049"/>
                  <a:pt x="1022049" y="1316832"/>
                  <a:pt x="658416" y="1316832"/>
                </a:cubicBezTo>
                <a:cubicBezTo>
                  <a:pt x="294783" y="1316832"/>
                  <a:pt x="0" y="1022049"/>
                  <a:pt x="0" y="658416"/>
                </a:cubicBezTo>
                <a:cubicBezTo>
                  <a:pt x="0" y="294783"/>
                  <a:pt x="294783" y="0"/>
                  <a:pt x="658416" y="0"/>
                </a:cubicBezTo>
                <a:close/>
              </a:path>
            </a:pathLst>
          </a:custGeom>
        </p:spPr>
      </p:pic>
      <p:sp>
        <p:nvSpPr>
          <p:cNvPr id="68" name="TextBox 67">
            <a:extLst>
              <a:ext uri="{FF2B5EF4-FFF2-40B4-BE49-F238E27FC236}">
                <a16:creationId xmlns:a16="http://schemas.microsoft.com/office/drawing/2014/main" id="{4D1218AA-770C-F22C-CEFA-57FAF9B44BD3}"/>
              </a:ext>
            </a:extLst>
          </p:cNvPr>
          <p:cNvSpPr txBox="1"/>
          <p:nvPr/>
        </p:nvSpPr>
        <p:spPr>
          <a:xfrm>
            <a:off x="-37368" y="3105835"/>
            <a:ext cx="16626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Montserrat" panose="00000500000000000000" pitchFamily="2" charset="0"/>
              </a:rPr>
              <a:t>DAILY</a:t>
            </a:r>
            <a:endParaRPr lang="LID4096" sz="3600" b="1" dirty="0">
              <a:latin typeface="Montserrat" panose="00000500000000000000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85ED89D-B904-2C84-3F35-10D7B1D2D368}"/>
              </a:ext>
            </a:extLst>
          </p:cNvPr>
          <p:cNvSpPr txBox="1"/>
          <p:nvPr/>
        </p:nvSpPr>
        <p:spPr>
          <a:xfrm>
            <a:off x="3685474" y="1576192"/>
            <a:ext cx="470994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>
                <a:latin typeface="Montserrat" panose="00000500000000000000" pitchFamily="2" charset="0"/>
              </a:rPr>
              <a:t>BREAK TIME</a:t>
            </a:r>
            <a:endParaRPr lang="LID4096" sz="5400" b="1" dirty="0">
              <a:latin typeface="Montserrat" panose="000005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2C935C4-2805-5518-B374-F9FE76046BF0}"/>
              </a:ext>
            </a:extLst>
          </p:cNvPr>
          <p:cNvSpPr txBox="1"/>
          <p:nvPr/>
        </p:nvSpPr>
        <p:spPr>
          <a:xfrm>
            <a:off x="3786996" y="2499522"/>
            <a:ext cx="560321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is simply dummy text of the printing and typesetting industry. Lorem Ipsum has been the industry's standard dummy text ever since the 1500s, when an unknown printer took a galley of type and scrambled it to make a type specimen book</a:t>
            </a:r>
            <a:endParaRPr lang="LID4096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2744A189-C93E-8408-940C-3E5D30637E3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466506" y="127245"/>
            <a:ext cx="1553363" cy="1553363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2B143C34-65BC-2B5E-B856-B89E7C793465}"/>
              </a:ext>
            </a:extLst>
          </p:cNvPr>
          <p:cNvGrpSpPr/>
          <p:nvPr/>
        </p:nvGrpSpPr>
        <p:grpSpPr>
          <a:xfrm>
            <a:off x="-823" y="6962399"/>
            <a:ext cx="12219127" cy="3051003"/>
            <a:chOff x="-823" y="3823072"/>
            <a:chExt cx="12219127" cy="3051003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943268FF-5225-CDAA-8F2F-51BD4F5804F7}"/>
                </a:ext>
              </a:extLst>
            </p:cNvPr>
            <p:cNvGrpSpPr/>
            <p:nvPr/>
          </p:nvGrpSpPr>
          <p:grpSpPr>
            <a:xfrm>
              <a:off x="-823" y="3823072"/>
              <a:ext cx="12219127" cy="3051003"/>
              <a:chOff x="-823" y="3823072"/>
              <a:chExt cx="12219127" cy="3051003"/>
            </a:xfrm>
          </p:grpSpPr>
          <p:sp>
            <p:nvSpPr>
              <p:cNvPr id="8" name="Freeform: Shape 7">
                <a:extLst>
                  <a:ext uri="{FF2B5EF4-FFF2-40B4-BE49-F238E27FC236}">
                    <a16:creationId xmlns:a16="http://schemas.microsoft.com/office/drawing/2014/main" id="{B1489709-B36D-2194-20D7-23650EEAD326}"/>
                  </a:ext>
                </a:extLst>
              </p:cNvPr>
              <p:cNvSpPr/>
              <p:nvPr/>
            </p:nvSpPr>
            <p:spPr>
              <a:xfrm>
                <a:off x="-823" y="5119397"/>
                <a:ext cx="12219015" cy="840914"/>
              </a:xfrm>
              <a:custGeom>
                <a:avLst/>
                <a:gdLst>
                  <a:gd name="connsiteX0" fmla="*/ 0 w 12219015"/>
                  <a:gd name="connsiteY0" fmla="*/ 523418 h 840914"/>
                  <a:gd name="connsiteX1" fmla="*/ 874146 w 12219015"/>
                  <a:gd name="connsiteY1" fmla="*/ 225396 h 840914"/>
                  <a:gd name="connsiteX2" fmla="*/ 1530952 w 12219015"/>
                  <a:gd name="connsiteY2" fmla="*/ 452640 h 840914"/>
                  <a:gd name="connsiteX3" fmla="*/ 2197217 w 12219015"/>
                  <a:gd name="connsiteY3" fmla="*/ 113220 h 840914"/>
                  <a:gd name="connsiteX4" fmla="*/ 2876169 w 12219015"/>
                  <a:gd name="connsiteY4" fmla="*/ 403007 h 840914"/>
                  <a:gd name="connsiteX5" fmla="*/ 3107420 w 12219015"/>
                  <a:gd name="connsiteY5" fmla="*/ 281595 h 840914"/>
                  <a:gd name="connsiteX6" fmla="*/ 3325650 w 12219015"/>
                  <a:gd name="connsiteY6" fmla="*/ 392101 h 840914"/>
                  <a:gd name="connsiteX7" fmla="*/ 3885081 w 12219015"/>
                  <a:gd name="connsiteY7" fmla="*/ 193457 h 840914"/>
                  <a:gd name="connsiteX8" fmla="*/ 4254883 w 12219015"/>
                  <a:gd name="connsiteY8" fmla="*/ 402896 h 840914"/>
                  <a:gd name="connsiteX9" fmla="*/ 4870402 w 12219015"/>
                  <a:gd name="connsiteY9" fmla="*/ 158291 h 840914"/>
                  <a:gd name="connsiteX10" fmla="*/ 5535888 w 12219015"/>
                  <a:gd name="connsiteY10" fmla="*/ 410574 h 840914"/>
                  <a:gd name="connsiteX11" fmla="*/ 6079962 w 12219015"/>
                  <a:gd name="connsiteY11" fmla="*/ 267128 h 840914"/>
                  <a:gd name="connsiteX12" fmla="*/ 6485486 w 12219015"/>
                  <a:gd name="connsiteY12" fmla="*/ 430383 h 840914"/>
                  <a:gd name="connsiteX13" fmla="*/ 6910818 w 12219015"/>
                  <a:gd name="connsiteY13" fmla="*/ 267128 h 840914"/>
                  <a:gd name="connsiteX14" fmla="*/ 7296644 w 12219015"/>
                  <a:gd name="connsiteY14" fmla="*/ 425375 h 840914"/>
                  <a:gd name="connsiteX15" fmla="*/ 8028679 w 12219015"/>
                  <a:gd name="connsiteY15" fmla="*/ 43 h 840914"/>
                  <a:gd name="connsiteX16" fmla="*/ 8740905 w 12219015"/>
                  <a:gd name="connsiteY16" fmla="*/ 410574 h 840914"/>
                  <a:gd name="connsiteX17" fmla="*/ 9225664 w 12219015"/>
                  <a:gd name="connsiteY17" fmla="*/ 225396 h 840914"/>
                  <a:gd name="connsiteX18" fmla="*/ 9606482 w 12219015"/>
                  <a:gd name="connsiteY18" fmla="*/ 403007 h 840914"/>
                  <a:gd name="connsiteX19" fmla="*/ 10284098 w 12219015"/>
                  <a:gd name="connsiteY19" fmla="*/ 61472 h 840914"/>
                  <a:gd name="connsiteX20" fmla="*/ 10877583 w 12219015"/>
                  <a:gd name="connsiteY20" fmla="*/ 403007 h 840914"/>
                  <a:gd name="connsiteX21" fmla="*/ 11298018 w 12219015"/>
                  <a:gd name="connsiteY21" fmla="*/ 193568 h 840914"/>
                  <a:gd name="connsiteX22" fmla="*/ 11678836 w 12219015"/>
                  <a:gd name="connsiteY22" fmla="*/ 403007 h 840914"/>
                  <a:gd name="connsiteX23" fmla="*/ 11990435 w 12219015"/>
                  <a:gd name="connsiteY23" fmla="*/ 261786 h 840914"/>
                  <a:gd name="connsiteX24" fmla="*/ 12219016 w 12219015"/>
                  <a:gd name="connsiteY24" fmla="*/ 523418 h 840914"/>
                  <a:gd name="connsiteX25" fmla="*/ 10387927 w 12219015"/>
                  <a:gd name="connsiteY25" fmla="*/ 840915 h 840914"/>
                  <a:gd name="connsiteX26" fmla="*/ 303030 w 12219015"/>
                  <a:gd name="connsiteY26" fmla="*/ 840915 h 840914"/>
                  <a:gd name="connsiteX27" fmla="*/ 0 w 12219015"/>
                  <a:gd name="connsiteY27" fmla="*/ 523418 h 8409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12219015" h="840914">
                    <a:moveTo>
                      <a:pt x="0" y="523418"/>
                    </a:moveTo>
                    <a:cubicBezTo>
                      <a:pt x="0" y="523418"/>
                      <a:pt x="442359" y="220722"/>
                      <a:pt x="874146" y="225396"/>
                    </a:cubicBezTo>
                    <a:cubicBezTo>
                      <a:pt x="1305933" y="230070"/>
                      <a:pt x="1530952" y="452640"/>
                      <a:pt x="1530952" y="452640"/>
                    </a:cubicBezTo>
                    <a:cubicBezTo>
                      <a:pt x="1530952" y="452640"/>
                      <a:pt x="1775446" y="152059"/>
                      <a:pt x="2197217" y="113220"/>
                    </a:cubicBezTo>
                    <a:cubicBezTo>
                      <a:pt x="2618989" y="74270"/>
                      <a:pt x="2876169" y="403007"/>
                      <a:pt x="2876169" y="403007"/>
                    </a:cubicBezTo>
                    <a:cubicBezTo>
                      <a:pt x="2876169" y="403007"/>
                      <a:pt x="2983893" y="288717"/>
                      <a:pt x="3107420" y="281595"/>
                    </a:cubicBezTo>
                    <a:cubicBezTo>
                      <a:pt x="3231058" y="274584"/>
                      <a:pt x="3325650" y="392101"/>
                      <a:pt x="3325650" y="392101"/>
                    </a:cubicBezTo>
                    <a:cubicBezTo>
                      <a:pt x="3325650" y="392101"/>
                      <a:pt x="3604420" y="179212"/>
                      <a:pt x="3885081" y="193457"/>
                    </a:cubicBezTo>
                    <a:cubicBezTo>
                      <a:pt x="4165854" y="207813"/>
                      <a:pt x="4254883" y="402896"/>
                      <a:pt x="4254883" y="402896"/>
                    </a:cubicBezTo>
                    <a:cubicBezTo>
                      <a:pt x="4254883" y="402896"/>
                      <a:pt x="4452192" y="143378"/>
                      <a:pt x="4870402" y="158291"/>
                    </a:cubicBezTo>
                    <a:cubicBezTo>
                      <a:pt x="5288612" y="173092"/>
                      <a:pt x="5535888" y="410574"/>
                      <a:pt x="5535888" y="410574"/>
                    </a:cubicBezTo>
                    <a:cubicBezTo>
                      <a:pt x="5535888" y="410574"/>
                      <a:pt x="5802973" y="247319"/>
                      <a:pt x="6079962" y="267128"/>
                    </a:cubicBezTo>
                    <a:cubicBezTo>
                      <a:pt x="6356951" y="286936"/>
                      <a:pt x="6485486" y="430383"/>
                      <a:pt x="6485486" y="430383"/>
                    </a:cubicBezTo>
                    <a:cubicBezTo>
                      <a:pt x="6485486" y="430383"/>
                      <a:pt x="6633829" y="272136"/>
                      <a:pt x="6910818" y="267128"/>
                    </a:cubicBezTo>
                    <a:cubicBezTo>
                      <a:pt x="7187807" y="262231"/>
                      <a:pt x="7296644" y="425375"/>
                      <a:pt x="7296644" y="425375"/>
                    </a:cubicBezTo>
                    <a:cubicBezTo>
                      <a:pt x="7296644" y="425375"/>
                      <a:pt x="7534016" y="4940"/>
                      <a:pt x="8028679" y="43"/>
                    </a:cubicBezTo>
                    <a:cubicBezTo>
                      <a:pt x="8523231" y="-4854"/>
                      <a:pt x="8740905" y="410574"/>
                      <a:pt x="8740905" y="410574"/>
                    </a:cubicBezTo>
                    <a:cubicBezTo>
                      <a:pt x="8740905" y="410574"/>
                      <a:pt x="8953571" y="193568"/>
                      <a:pt x="9225664" y="225396"/>
                    </a:cubicBezTo>
                    <a:cubicBezTo>
                      <a:pt x="9497645" y="257223"/>
                      <a:pt x="9606482" y="403007"/>
                      <a:pt x="9606482" y="403007"/>
                    </a:cubicBezTo>
                    <a:cubicBezTo>
                      <a:pt x="9606482" y="403007"/>
                      <a:pt x="9883471" y="28866"/>
                      <a:pt x="10284098" y="61472"/>
                    </a:cubicBezTo>
                    <a:cubicBezTo>
                      <a:pt x="10684725" y="94079"/>
                      <a:pt x="10877583" y="403007"/>
                      <a:pt x="10877583" y="403007"/>
                    </a:cubicBezTo>
                    <a:cubicBezTo>
                      <a:pt x="10877583" y="403007"/>
                      <a:pt x="11021030" y="184109"/>
                      <a:pt x="11298018" y="193568"/>
                    </a:cubicBezTo>
                    <a:cubicBezTo>
                      <a:pt x="11575008" y="202916"/>
                      <a:pt x="11678836" y="403007"/>
                      <a:pt x="11678836" y="403007"/>
                    </a:cubicBezTo>
                    <a:cubicBezTo>
                      <a:pt x="11678836" y="403007"/>
                      <a:pt x="11802475" y="246429"/>
                      <a:pt x="11990435" y="261786"/>
                    </a:cubicBezTo>
                    <a:cubicBezTo>
                      <a:pt x="12178396" y="277143"/>
                      <a:pt x="12219016" y="523418"/>
                      <a:pt x="12219016" y="523418"/>
                    </a:cubicBezTo>
                    <a:lnTo>
                      <a:pt x="10387927" y="840915"/>
                    </a:lnTo>
                    <a:lnTo>
                      <a:pt x="303030" y="840915"/>
                    </a:lnTo>
                    <a:lnTo>
                      <a:pt x="0" y="523418"/>
                    </a:lnTo>
                    <a:close/>
                  </a:path>
                </a:pathLst>
              </a:custGeom>
              <a:solidFill>
                <a:srgbClr val="C2DB8D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/>
              </a:p>
            </p:txBody>
          </p:sp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1281929A-5F8F-547B-581B-7946DEBAB1C4}"/>
                  </a:ext>
                </a:extLst>
              </p:cNvPr>
              <p:cNvSpPr/>
              <p:nvPr/>
            </p:nvSpPr>
            <p:spPr>
              <a:xfrm>
                <a:off x="-823" y="5642815"/>
                <a:ext cx="12219127" cy="1231260"/>
              </a:xfrm>
              <a:custGeom>
                <a:avLst/>
                <a:gdLst>
                  <a:gd name="connsiteX0" fmla="*/ 0 w 12219127"/>
                  <a:gd name="connsiteY0" fmla="*/ 0 h 1231260"/>
                  <a:gd name="connsiteX1" fmla="*/ 12219127 w 12219127"/>
                  <a:gd name="connsiteY1" fmla="*/ 0 h 1231260"/>
                  <a:gd name="connsiteX2" fmla="*/ 12219127 w 12219127"/>
                  <a:gd name="connsiteY2" fmla="*/ 1231261 h 1231260"/>
                  <a:gd name="connsiteX3" fmla="*/ 0 w 12219127"/>
                  <a:gd name="connsiteY3" fmla="*/ 1231261 h 12312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219127" h="1231260">
                    <a:moveTo>
                      <a:pt x="0" y="0"/>
                    </a:moveTo>
                    <a:lnTo>
                      <a:pt x="12219127" y="0"/>
                    </a:lnTo>
                    <a:lnTo>
                      <a:pt x="12219127" y="1231261"/>
                    </a:lnTo>
                    <a:lnTo>
                      <a:pt x="0" y="1231261"/>
                    </a:lnTo>
                    <a:close/>
                  </a:path>
                </a:pathLst>
              </a:custGeom>
              <a:solidFill>
                <a:srgbClr val="9BB26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/>
              </a:p>
            </p:txBody>
          </p:sp>
          <p:grpSp>
            <p:nvGrpSpPr>
              <p:cNvPr id="10" name="Graphic 37">
                <a:extLst>
                  <a:ext uri="{FF2B5EF4-FFF2-40B4-BE49-F238E27FC236}">
                    <a16:creationId xmlns:a16="http://schemas.microsoft.com/office/drawing/2014/main" id="{EBE155ED-EB2F-9F97-4F80-FD62F9ED4BEC}"/>
                  </a:ext>
                </a:extLst>
              </p:cNvPr>
              <p:cNvGrpSpPr/>
              <p:nvPr/>
            </p:nvGrpSpPr>
            <p:grpSpPr>
              <a:xfrm>
                <a:off x="8545056" y="3823072"/>
                <a:ext cx="1887522" cy="2077368"/>
                <a:chOff x="8545056" y="3823072"/>
                <a:chExt cx="1887522" cy="2077368"/>
              </a:xfrm>
            </p:grpSpPr>
            <p:sp>
              <p:nvSpPr>
                <p:cNvPr id="35" name="Freeform: Shape 34">
                  <a:extLst>
                    <a:ext uri="{FF2B5EF4-FFF2-40B4-BE49-F238E27FC236}">
                      <a16:creationId xmlns:a16="http://schemas.microsoft.com/office/drawing/2014/main" id="{F8327C0B-2FAA-7C3E-BD0D-FE014BE3F39D}"/>
                    </a:ext>
                  </a:extLst>
                </p:cNvPr>
                <p:cNvSpPr/>
                <p:nvPr/>
              </p:nvSpPr>
              <p:spPr>
                <a:xfrm>
                  <a:off x="9542003" y="4225101"/>
                  <a:ext cx="890575" cy="1492878"/>
                </a:xfrm>
                <a:custGeom>
                  <a:avLst/>
                  <a:gdLst>
                    <a:gd name="connsiteX0" fmla="*/ 773099 w 890575"/>
                    <a:gd name="connsiteY0" fmla="*/ 754231 h 1492878"/>
                    <a:gd name="connsiteX1" fmla="*/ 821174 w 890575"/>
                    <a:gd name="connsiteY1" fmla="*/ 467560 h 1492878"/>
                    <a:gd name="connsiteX2" fmla="*/ 660478 w 890575"/>
                    <a:gd name="connsiteY2" fmla="*/ 332348 h 1492878"/>
                    <a:gd name="connsiteX3" fmla="*/ 540958 w 890575"/>
                    <a:gd name="connsiteY3" fmla="*/ 11290 h 1492878"/>
                    <a:gd name="connsiteX4" fmla="*/ 297021 w 890575"/>
                    <a:gd name="connsiteY4" fmla="*/ 230856 h 1492878"/>
                    <a:gd name="connsiteX5" fmla="*/ 0 w 890575"/>
                    <a:gd name="connsiteY5" fmla="*/ 1046800 h 1492878"/>
                    <a:gd name="connsiteX6" fmla="*/ 241934 w 890575"/>
                    <a:gd name="connsiteY6" fmla="*/ 1421831 h 1492878"/>
                    <a:gd name="connsiteX7" fmla="*/ 863017 w 890575"/>
                    <a:gd name="connsiteY7" fmla="*/ 1296413 h 1492878"/>
                    <a:gd name="connsiteX8" fmla="*/ 772987 w 890575"/>
                    <a:gd name="connsiteY8" fmla="*/ 754119 h 14928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890575" h="1492878">
                      <a:moveTo>
                        <a:pt x="773099" y="754231"/>
                      </a:moveTo>
                      <a:cubicBezTo>
                        <a:pt x="773099" y="754231"/>
                        <a:pt x="882381" y="608892"/>
                        <a:pt x="821174" y="467560"/>
                      </a:cubicBezTo>
                      <a:cubicBezTo>
                        <a:pt x="759967" y="326339"/>
                        <a:pt x="660478" y="332348"/>
                        <a:pt x="660478" y="332348"/>
                      </a:cubicBezTo>
                      <a:cubicBezTo>
                        <a:pt x="664930" y="195133"/>
                        <a:pt x="658698" y="51464"/>
                        <a:pt x="540958" y="11290"/>
                      </a:cubicBezTo>
                      <a:cubicBezTo>
                        <a:pt x="331519" y="-60155"/>
                        <a:pt x="297021" y="230856"/>
                        <a:pt x="297021" y="230856"/>
                      </a:cubicBezTo>
                      <a:lnTo>
                        <a:pt x="0" y="1046800"/>
                      </a:lnTo>
                      <a:cubicBezTo>
                        <a:pt x="0" y="1046800"/>
                        <a:pt x="53194" y="1310769"/>
                        <a:pt x="241934" y="1421831"/>
                      </a:cubicBezTo>
                      <a:cubicBezTo>
                        <a:pt x="430785" y="1532894"/>
                        <a:pt x="754292" y="1529778"/>
                        <a:pt x="863017" y="1296413"/>
                      </a:cubicBezTo>
                      <a:cubicBezTo>
                        <a:pt x="934462" y="1143173"/>
                        <a:pt x="853558" y="915706"/>
                        <a:pt x="772987" y="754119"/>
                      </a:cubicBezTo>
                      <a:close/>
                    </a:path>
                  </a:pathLst>
                </a:custGeom>
                <a:solidFill>
                  <a:srgbClr val="8AA550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LID4096"/>
                </a:p>
              </p:txBody>
            </p:sp>
            <p:sp>
              <p:nvSpPr>
                <p:cNvPr id="36" name="Freeform: Shape 35">
                  <a:extLst>
                    <a:ext uri="{FF2B5EF4-FFF2-40B4-BE49-F238E27FC236}">
                      <a16:creationId xmlns:a16="http://schemas.microsoft.com/office/drawing/2014/main" id="{DCEC02C8-050C-060C-FB9B-5043A5E7CC3E}"/>
                    </a:ext>
                  </a:extLst>
                </p:cNvPr>
                <p:cNvSpPr/>
                <p:nvPr/>
              </p:nvSpPr>
              <p:spPr>
                <a:xfrm>
                  <a:off x="9015261" y="3823072"/>
                  <a:ext cx="981039" cy="1643589"/>
                </a:xfrm>
                <a:custGeom>
                  <a:avLst/>
                  <a:gdLst>
                    <a:gd name="connsiteX0" fmla="*/ 978784 w 981039"/>
                    <a:gd name="connsiteY0" fmla="*/ 1388623 h 1643589"/>
                    <a:gd name="connsiteX1" fmla="*/ 877291 w 981039"/>
                    <a:gd name="connsiteY1" fmla="*/ 1132779 h 1643589"/>
                    <a:gd name="connsiteX2" fmla="*/ 958752 w 981039"/>
                    <a:gd name="connsiteY2" fmla="*/ 822515 h 1643589"/>
                    <a:gd name="connsiteX3" fmla="*/ 768788 w 981039"/>
                    <a:gd name="connsiteY3" fmla="*/ 474192 h 1643589"/>
                    <a:gd name="connsiteX4" fmla="*/ 565136 w 981039"/>
                    <a:gd name="connsiteY4" fmla="*/ 5 h 1643589"/>
                    <a:gd name="connsiteX5" fmla="*/ 404997 w 981039"/>
                    <a:gd name="connsiteY5" fmla="*/ 362239 h 1643589"/>
                    <a:gd name="connsiteX6" fmla="*/ 304617 w 981039"/>
                    <a:gd name="connsiteY6" fmla="*/ 521934 h 1643589"/>
                    <a:gd name="connsiteX7" fmla="*/ 72921 w 981039"/>
                    <a:gd name="connsiteY7" fmla="*/ 801260 h 1643589"/>
                    <a:gd name="connsiteX8" fmla="*/ 72921 w 981039"/>
                    <a:gd name="connsiteY8" fmla="*/ 1138565 h 1643589"/>
                    <a:gd name="connsiteX9" fmla="*/ 50108 w 981039"/>
                    <a:gd name="connsiteY9" fmla="*/ 1539749 h 1643589"/>
                    <a:gd name="connsiteX10" fmla="*/ 641811 w 981039"/>
                    <a:gd name="connsiteY10" fmla="*/ 1621098 h 1643589"/>
                    <a:gd name="connsiteX11" fmla="*/ 979006 w 981039"/>
                    <a:gd name="connsiteY11" fmla="*/ 1388735 h 16435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981039" h="1643589">
                      <a:moveTo>
                        <a:pt x="978784" y="1388623"/>
                      </a:moveTo>
                      <a:cubicBezTo>
                        <a:pt x="958752" y="1242283"/>
                        <a:pt x="901329" y="1213683"/>
                        <a:pt x="877291" y="1132779"/>
                      </a:cubicBezTo>
                      <a:cubicBezTo>
                        <a:pt x="853253" y="1051874"/>
                        <a:pt x="955859" y="1015706"/>
                        <a:pt x="958752" y="822515"/>
                      </a:cubicBezTo>
                      <a:cubicBezTo>
                        <a:pt x="961646" y="629324"/>
                        <a:pt x="838230" y="559548"/>
                        <a:pt x="768788" y="474192"/>
                      </a:cubicBezTo>
                      <a:cubicBezTo>
                        <a:pt x="699346" y="388836"/>
                        <a:pt x="795163" y="-1664"/>
                        <a:pt x="565136" y="5"/>
                      </a:cubicBezTo>
                      <a:cubicBezTo>
                        <a:pt x="378288" y="1341"/>
                        <a:pt x="407890" y="286899"/>
                        <a:pt x="404997" y="362239"/>
                      </a:cubicBezTo>
                      <a:cubicBezTo>
                        <a:pt x="402103" y="437468"/>
                        <a:pt x="304617" y="521934"/>
                        <a:pt x="304617" y="521934"/>
                      </a:cubicBezTo>
                      <a:cubicBezTo>
                        <a:pt x="304617" y="521934"/>
                        <a:pt x="67579" y="617305"/>
                        <a:pt x="72921" y="801260"/>
                      </a:cubicBezTo>
                      <a:cubicBezTo>
                        <a:pt x="78152" y="985214"/>
                        <a:pt x="112205" y="1084258"/>
                        <a:pt x="72921" y="1138565"/>
                      </a:cubicBezTo>
                      <a:cubicBezTo>
                        <a:pt x="33637" y="1192873"/>
                        <a:pt x="-56170" y="1371708"/>
                        <a:pt x="50108" y="1539749"/>
                      </a:cubicBezTo>
                      <a:cubicBezTo>
                        <a:pt x="174636" y="1736501"/>
                        <a:pt x="517506" y="1586711"/>
                        <a:pt x="641811" y="1621098"/>
                      </a:cubicBezTo>
                      <a:cubicBezTo>
                        <a:pt x="869946" y="1684086"/>
                        <a:pt x="999038" y="1535075"/>
                        <a:pt x="979006" y="1388735"/>
                      </a:cubicBezTo>
                      <a:close/>
                    </a:path>
                  </a:pathLst>
                </a:custGeom>
                <a:solidFill>
                  <a:srgbClr val="A9C97B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LID4096"/>
                </a:p>
              </p:txBody>
            </p:sp>
            <p:sp>
              <p:nvSpPr>
                <p:cNvPr id="37" name="Freeform: Shape 36">
                  <a:extLst>
                    <a:ext uri="{FF2B5EF4-FFF2-40B4-BE49-F238E27FC236}">
                      <a16:creationId xmlns:a16="http://schemas.microsoft.com/office/drawing/2014/main" id="{A831AAF4-A8A1-3AA0-050E-58E58463F4D0}"/>
                    </a:ext>
                  </a:extLst>
                </p:cNvPr>
                <p:cNvSpPr/>
                <p:nvPr/>
              </p:nvSpPr>
              <p:spPr>
                <a:xfrm>
                  <a:off x="9592082" y="4335324"/>
                  <a:ext cx="9014" cy="1452829"/>
                </a:xfrm>
                <a:custGeom>
                  <a:avLst/>
                  <a:gdLst>
                    <a:gd name="connsiteX0" fmla="*/ 4340 w 9014"/>
                    <a:gd name="connsiteY0" fmla="*/ 1452830 h 1452829"/>
                    <a:gd name="connsiteX1" fmla="*/ 0 w 9014"/>
                    <a:gd name="connsiteY1" fmla="*/ 1448490 h 1452829"/>
                    <a:gd name="connsiteX2" fmla="*/ 334 w 9014"/>
                    <a:gd name="connsiteY2" fmla="*/ 4340 h 1452829"/>
                    <a:gd name="connsiteX3" fmla="*/ 4674 w 9014"/>
                    <a:gd name="connsiteY3" fmla="*/ 0 h 1452829"/>
                    <a:gd name="connsiteX4" fmla="*/ 9014 w 9014"/>
                    <a:gd name="connsiteY4" fmla="*/ 4340 h 1452829"/>
                    <a:gd name="connsiteX5" fmla="*/ 8680 w 9014"/>
                    <a:gd name="connsiteY5" fmla="*/ 1448490 h 1452829"/>
                    <a:gd name="connsiteX6" fmla="*/ 4340 w 9014"/>
                    <a:gd name="connsiteY6" fmla="*/ 1452830 h 14528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9014" h="1452829">
                      <a:moveTo>
                        <a:pt x="4340" y="1452830"/>
                      </a:moveTo>
                      <a:cubicBezTo>
                        <a:pt x="2003" y="1452830"/>
                        <a:pt x="0" y="1450938"/>
                        <a:pt x="0" y="1448490"/>
                      </a:cubicBezTo>
                      <a:lnTo>
                        <a:pt x="334" y="4340"/>
                      </a:lnTo>
                      <a:cubicBezTo>
                        <a:pt x="334" y="2003"/>
                        <a:pt x="2226" y="0"/>
                        <a:pt x="4674" y="0"/>
                      </a:cubicBezTo>
                      <a:cubicBezTo>
                        <a:pt x="7122" y="0"/>
                        <a:pt x="9014" y="1892"/>
                        <a:pt x="9014" y="4340"/>
                      </a:cubicBezTo>
                      <a:lnTo>
                        <a:pt x="8680" y="1448490"/>
                      </a:lnTo>
                      <a:cubicBezTo>
                        <a:pt x="8680" y="1450827"/>
                        <a:pt x="6788" y="1452830"/>
                        <a:pt x="4340" y="1452830"/>
                      </a:cubicBezTo>
                      <a:close/>
                    </a:path>
                  </a:pathLst>
                </a:custGeom>
                <a:solidFill>
                  <a:srgbClr val="5E7C4A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LID4096"/>
                </a:p>
              </p:txBody>
            </p:sp>
            <p:sp>
              <p:nvSpPr>
                <p:cNvPr id="38" name="Freeform: Shape 37">
                  <a:extLst>
                    <a:ext uri="{FF2B5EF4-FFF2-40B4-BE49-F238E27FC236}">
                      <a16:creationId xmlns:a16="http://schemas.microsoft.com/office/drawing/2014/main" id="{4FCAD461-823B-6DFE-D451-13166F36D842}"/>
                    </a:ext>
                  </a:extLst>
                </p:cNvPr>
                <p:cNvSpPr/>
                <p:nvPr/>
              </p:nvSpPr>
              <p:spPr>
                <a:xfrm>
                  <a:off x="10018193" y="4768558"/>
                  <a:ext cx="8902" cy="1127320"/>
                </a:xfrm>
                <a:custGeom>
                  <a:avLst/>
                  <a:gdLst>
                    <a:gd name="connsiteX0" fmla="*/ 4340 w 8902"/>
                    <a:gd name="connsiteY0" fmla="*/ 1127320 h 1127320"/>
                    <a:gd name="connsiteX1" fmla="*/ 0 w 8902"/>
                    <a:gd name="connsiteY1" fmla="*/ 1122980 h 1127320"/>
                    <a:gd name="connsiteX2" fmla="*/ 223 w 8902"/>
                    <a:gd name="connsiteY2" fmla="*/ 4340 h 1127320"/>
                    <a:gd name="connsiteX3" fmla="*/ 4563 w 8902"/>
                    <a:gd name="connsiteY3" fmla="*/ 0 h 1127320"/>
                    <a:gd name="connsiteX4" fmla="*/ 8903 w 8902"/>
                    <a:gd name="connsiteY4" fmla="*/ 4340 h 1127320"/>
                    <a:gd name="connsiteX5" fmla="*/ 8681 w 8902"/>
                    <a:gd name="connsiteY5" fmla="*/ 1122980 h 1127320"/>
                    <a:gd name="connsiteX6" fmla="*/ 4340 w 8902"/>
                    <a:gd name="connsiteY6" fmla="*/ 1127320 h 11273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8902" h="1127320">
                      <a:moveTo>
                        <a:pt x="4340" y="1127320"/>
                      </a:moveTo>
                      <a:cubicBezTo>
                        <a:pt x="2003" y="1127320"/>
                        <a:pt x="0" y="1125428"/>
                        <a:pt x="0" y="1122980"/>
                      </a:cubicBezTo>
                      <a:lnTo>
                        <a:pt x="223" y="4340"/>
                      </a:lnTo>
                      <a:cubicBezTo>
                        <a:pt x="223" y="2003"/>
                        <a:pt x="2114" y="0"/>
                        <a:pt x="4563" y="0"/>
                      </a:cubicBezTo>
                      <a:cubicBezTo>
                        <a:pt x="7011" y="0"/>
                        <a:pt x="8903" y="1892"/>
                        <a:pt x="8903" y="4340"/>
                      </a:cubicBezTo>
                      <a:lnTo>
                        <a:pt x="8681" y="1122980"/>
                      </a:lnTo>
                      <a:cubicBezTo>
                        <a:pt x="8681" y="1125317"/>
                        <a:pt x="6788" y="1127320"/>
                        <a:pt x="4340" y="1127320"/>
                      </a:cubicBezTo>
                      <a:close/>
                    </a:path>
                  </a:pathLst>
                </a:custGeom>
                <a:solidFill>
                  <a:srgbClr val="5E7C4A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LID4096"/>
                </a:p>
              </p:txBody>
            </p:sp>
            <p:sp>
              <p:nvSpPr>
                <p:cNvPr id="39" name="Freeform: Shape 38">
                  <a:extLst>
                    <a:ext uri="{FF2B5EF4-FFF2-40B4-BE49-F238E27FC236}">
                      <a16:creationId xmlns:a16="http://schemas.microsoft.com/office/drawing/2014/main" id="{6E39F8B4-13EA-8F09-075B-9AC3120D8F84}"/>
                    </a:ext>
                  </a:extLst>
                </p:cNvPr>
                <p:cNvSpPr/>
                <p:nvPr/>
              </p:nvSpPr>
              <p:spPr>
                <a:xfrm>
                  <a:off x="9344376" y="4800735"/>
                  <a:ext cx="256703" cy="363776"/>
                </a:xfrm>
                <a:custGeom>
                  <a:avLst/>
                  <a:gdLst>
                    <a:gd name="connsiteX0" fmla="*/ 252379 w 256703"/>
                    <a:gd name="connsiteY0" fmla="*/ 363665 h 363776"/>
                    <a:gd name="connsiteX1" fmla="*/ 248818 w 256703"/>
                    <a:gd name="connsiteY1" fmla="*/ 361884 h 363776"/>
                    <a:gd name="connsiteX2" fmla="*/ 763 w 256703"/>
                    <a:gd name="connsiteY2" fmla="*/ 6773 h 363776"/>
                    <a:gd name="connsiteX3" fmla="*/ 1876 w 256703"/>
                    <a:gd name="connsiteY3" fmla="*/ 763 h 363776"/>
                    <a:gd name="connsiteX4" fmla="*/ 7886 w 256703"/>
                    <a:gd name="connsiteY4" fmla="*/ 1876 h 363776"/>
                    <a:gd name="connsiteX5" fmla="*/ 255941 w 256703"/>
                    <a:gd name="connsiteY5" fmla="*/ 356988 h 363776"/>
                    <a:gd name="connsiteX6" fmla="*/ 254828 w 256703"/>
                    <a:gd name="connsiteY6" fmla="*/ 362997 h 363776"/>
                    <a:gd name="connsiteX7" fmla="*/ 252379 w 256703"/>
                    <a:gd name="connsiteY7" fmla="*/ 363776 h 3637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256703" h="363776">
                      <a:moveTo>
                        <a:pt x="252379" y="363665"/>
                      </a:moveTo>
                      <a:cubicBezTo>
                        <a:pt x="251044" y="363665"/>
                        <a:pt x="249709" y="362997"/>
                        <a:pt x="248818" y="361884"/>
                      </a:cubicBezTo>
                      <a:lnTo>
                        <a:pt x="763" y="6773"/>
                      </a:lnTo>
                      <a:cubicBezTo>
                        <a:pt x="-572" y="4770"/>
                        <a:pt x="-127" y="2099"/>
                        <a:pt x="1876" y="763"/>
                      </a:cubicBezTo>
                      <a:cubicBezTo>
                        <a:pt x="3768" y="-572"/>
                        <a:pt x="6550" y="-127"/>
                        <a:pt x="7886" y="1876"/>
                      </a:cubicBezTo>
                      <a:lnTo>
                        <a:pt x="255941" y="356988"/>
                      </a:lnTo>
                      <a:cubicBezTo>
                        <a:pt x="257276" y="358991"/>
                        <a:pt x="256831" y="361662"/>
                        <a:pt x="254828" y="362997"/>
                      </a:cubicBezTo>
                      <a:cubicBezTo>
                        <a:pt x="254049" y="363554"/>
                        <a:pt x="253270" y="363776"/>
                        <a:pt x="252379" y="363776"/>
                      </a:cubicBezTo>
                      <a:close/>
                    </a:path>
                  </a:pathLst>
                </a:custGeom>
                <a:solidFill>
                  <a:srgbClr val="5E7C4A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LID4096"/>
                </a:p>
              </p:txBody>
            </p:sp>
            <p:sp>
              <p:nvSpPr>
                <p:cNvPr id="40" name="Freeform: Shape 39">
                  <a:extLst>
                    <a:ext uri="{FF2B5EF4-FFF2-40B4-BE49-F238E27FC236}">
                      <a16:creationId xmlns:a16="http://schemas.microsoft.com/office/drawing/2014/main" id="{6E9BBC39-12A5-8DE1-C84F-963BC431AFEA}"/>
                    </a:ext>
                  </a:extLst>
                </p:cNvPr>
                <p:cNvSpPr/>
                <p:nvPr/>
              </p:nvSpPr>
              <p:spPr>
                <a:xfrm>
                  <a:off x="9592497" y="4553167"/>
                  <a:ext cx="87417" cy="143834"/>
                </a:xfrm>
                <a:custGeom>
                  <a:avLst/>
                  <a:gdLst>
                    <a:gd name="connsiteX0" fmla="*/ 4258 w 87417"/>
                    <a:gd name="connsiteY0" fmla="*/ 143834 h 143834"/>
                    <a:gd name="connsiteX1" fmla="*/ 2144 w 87417"/>
                    <a:gd name="connsiteY1" fmla="*/ 143278 h 143834"/>
                    <a:gd name="connsiteX2" fmla="*/ 585 w 87417"/>
                    <a:gd name="connsiteY2" fmla="*/ 137380 h 143834"/>
                    <a:gd name="connsiteX3" fmla="*/ 79376 w 87417"/>
                    <a:gd name="connsiteY3" fmla="*/ 2168 h 143834"/>
                    <a:gd name="connsiteX4" fmla="*/ 85274 w 87417"/>
                    <a:gd name="connsiteY4" fmla="*/ 610 h 143834"/>
                    <a:gd name="connsiteX5" fmla="*/ 86832 w 87417"/>
                    <a:gd name="connsiteY5" fmla="*/ 6508 h 143834"/>
                    <a:gd name="connsiteX6" fmla="*/ 8042 w 87417"/>
                    <a:gd name="connsiteY6" fmla="*/ 141720 h 143834"/>
                    <a:gd name="connsiteX7" fmla="*/ 4369 w 87417"/>
                    <a:gd name="connsiteY7" fmla="*/ 143834 h 1438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87417" h="143834">
                      <a:moveTo>
                        <a:pt x="4258" y="143834"/>
                      </a:moveTo>
                      <a:cubicBezTo>
                        <a:pt x="3479" y="143834"/>
                        <a:pt x="2811" y="143612"/>
                        <a:pt x="2144" y="143278"/>
                      </a:cubicBezTo>
                      <a:cubicBezTo>
                        <a:pt x="141" y="142054"/>
                        <a:pt x="-639" y="139494"/>
                        <a:pt x="585" y="137380"/>
                      </a:cubicBezTo>
                      <a:lnTo>
                        <a:pt x="79376" y="2168"/>
                      </a:lnTo>
                      <a:cubicBezTo>
                        <a:pt x="80600" y="54"/>
                        <a:pt x="83271" y="-614"/>
                        <a:pt x="85274" y="610"/>
                      </a:cubicBezTo>
                      <a:cubicBezTo>
                        <a:pt x="87277" y="1834"/>
                        <a:pt x="88056" y="4394"/>
                        <a:pt x="86832" y="6508"/>
                      </a:cubicBezTo>
                      <a:lnTo>
                        <a:pt x="8042" y="141720"/>
                      </a:lnTo>
                      <a:cubicBezTo>
                        <a:pt x="7263" y="143055"/>
                        <a:pt x="5816" y="143834"/>
                        <a:pt x="4369" y="143834"/>
                      </a:cubicBezTo>
                      <a:close/>
                    </a:path>
                  </a:pathLst>
                </a:custGeom>
                <a:solidFill>
                  <a:srgbClr val="5E7C4A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LID4096"/>
                </a:p>
              </p:txBody>
            </p:sp>
            <p:sp>
              <p:nvSpPr>
                <p:cNvPr id="41" name="Freeform: Shape 40">
                  <a:extLst>
                    <a:ext uri="{FF2B5EF4-FFF2-40B4-BE49-F238E27FC236}">
                      <a16:creationId xmlns:a16="http://schemas.microsoft.com/office/drawing/2014/main" id="{226E926C-38EB-AAF6-A44A-40C19E302EE6}"/>
                    </a:ext>
                  </a:extLst>
                </p:cNvPr>
                <p:cNvSpPr/>
                <p:nvPr/>
              </p:nvSpPr>
              <p:spPr>
                <a:xfrm>
                  <a:off x="10018466" y="5207295"/>
                  <a:ext cx="173059" cy="311882"/>
                </a:xfrm>
                <a:custGeom>
                  <a:avLst/>
                  <a:gdLst>
                    <a:gd name="connsiteX0" fmla="*/ 4290 w 173059"/>
                    <a:gd name="connsiteY0" fmla="*/ 311882 h 311882"/>
                    <a:gd name="connsiteX1" fmla="*/ 2287 w 173059"/>
                    <a:gd name="connsiteY1" fmla="*/ 311326 h 311882"/>
                    <a:gd name="connsiteX2" fmla="*/ 506 w 173059"/>
                    <a:gd name="connsiteY2" fmla="*/ 305539 h 311882"/>
                    <a:gd name="connsiteX3" fmla="*/ 164986 w 173059"/>
                    <a:gd name="connsiteY3" fmla="*/ 2287 h 311882"/>
                    <a:gd name="connsiteX4" fmla="*/ 170772 w 173059"/>
                    <a:gd name="connsiteY4" fmla="*/ 506 h 311882"/>
                    <a:gd name="connsiteX5" fmla="*/ 172553 w 173059"/>
                    <a:gd name="connsiteY5" fmla="*/ 6293 h 311882"/>
                    <a:gd name="connsiteX6" fmla="*/ 8073 w 173059"/>
                    <a:gd name="connsiteY6" fmla="*/ 309545 h 311882"/>
                    <a:gd name="connsiteX7" fmla="*/ 4290 w 173059"/>
                    <a:gd name="connsiteY7" fmla="*/ 311771 h 3118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73059" h="311882">
                      <a:moveTo>
                        <a:pt x="4290" y="311882"/>
                      </a:moveTo>
                      <a:cubicBezTo>
                        <a:pt x="3622" y="311882"/>
                        <a:pt x="2843" y="311771"/>
                        <a:pt x="2287" y="311326"/>
                      </a:cubicBezTo>
                      <a:cubicBezTo>
                        <a:pt x="172" y="310213"/>
                        <a:pt x="-607" y="307542"/>
                        <a:pt x="506" y="305539"/>
                      </a:cubicBezTo>
                      <a:lnTo>
                        <a:pt x="164986" y="2287"/>
                      </a:lnTo>
                      <a:cubicBezTo>
                        <a:pt x="166099" y="172"/>
                        <a:pt x="168769" y="-607"/>
                        <a:pt x="170772" y="506"/>
                      </a:cubicBezTo>
                      <a:cubicBezTo>
                        <a:pt x="172887" y="1619"/>
                        <a:pt x="173666" y="4290"/>
                        <a:pt x="172553" y="6293"/>
                      </a:cubicBezTo>
                      <a:lnTo>
                        <a:pt x="8073" y="309545"/>
                      </a:lnTo>
                      <a:cubicBezTo>
                        <a:pt x="7294" y="310992"/>
                        <a:pt x="5847" y="311771"/>
                        <a:pt x="4290" y="311771"/>
                      </a:cubicBezTo>
                      <a:close/>
                    </a:path>
                  </a:pathLst>
                </a:custGeom>
                <a:solidFill>
                  <a:srgbClr val="5E7C4A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LID4096"/>
                </a:p>
              </p:txBody>
            </p:sp>
            <p:grpSp>
              <p:nvGrpSpPr>
                <p:cNvPr id="42" name="Graphic 37">
                  <a:extLst>
                    <a:ext uri="{FF2B5EF4-FFF2-40B4-BE49-F238E27FC236}">
                      <a16:creationId xmlns:a16="http://schemas.microsoft.com/office/drawing/2014/main" id="{F89D1E31-2D62-59B6-4C82-DD4DB4F024C1}"/>
                    </a:ext>
                  </a:extLst>
                </p:cNvPr>
                <p:cNvGrpSpPr/>
                <p:nvPr/>
              </p:nvGrpSpPr>
              <p:grpSpPr>
                <a:xfrm>
                  <a:off x="8545056" y="4235278"/>
                  <a:ext cx="939816" cy="1665161"/>
                  <a:chOff x="8545056" y="4235278"/>
                  <a:chExt cx="939816" cy="1665161"/>
                </a:xfrm>
              </p:grpSpPr>
              <p:sp>
                <p:nvSpPr>
                  <p:cNvPr id="43" name="Freeform: Shape 42">
                    <a:extLst>
                      <a:ext uri="{FF2B5EF4-FFF2-40B4-BE49-F238E27FC236}">
                        <a16:creationId xmlns:a16="http://schemas.microsoft.com/office/drawing/2014/main" id="{8C0868D4-D968-12BC-ED77-1173915181F0}"/>
                      </a:ext>
                    </a:extLst>
                  </p:cNvPr>
                  <p:cNvSpPr/>
                  <p:nvPr/>
                </p:nvSpPr>
                <p:spPr>
                  <a:xfrm>
                    <a:off x="8545056" y="4235278"/>
                    <a:ext cx="939816" cy="1408910"/>
                  </a:xfrm>
                  <a:custGeom>
                    <a:avLst/>
                    <a:gdLst>
                      <a:gd name="connsiteX0" fmla="*/ 388884 w 939816"/>
                      <a:gd name="connsiteY0" fmla="*/ 111 h 1408910"/>
                      <a:gd name="connsiteX1" fmla="*/ 624141 w 939816"/>
                      <a:gd name="connsiteY1" fmla="*/ 324285 h 1408910"/>
                      <a:gd name="connsiteX2" fmla="*/ 848826 w 939816"/>
                      <a:gd name="connsiteY2" fmla="*/ 546411 h 1408910"/>
                      <a:gd name="connsiteX3" fmla="*/ 800306 w 939816"/>
                      <a:gd name="connsiteY3" fmla="*/ 855561 h 1408910"/>
                      <a:gd name="connsiteX4" fmla="*/ 882657 w 939816"/>
                      <a:gd name="connsiteY4" fmla="*/ 1239273 h 1408910"/>
                      <a:gd name="connsiteX5" fmla="*/ 418263 w 939816"/>
                      <a:gd name="connsiteY5" fmla="*/ 1294582 h 1408910"/>
                      <a:gd name="connsiteX6" fmla="*/ 219619 w 939816"/>
                      <a:gd name="connsiteY6" fmla="*/ 1408204 h 1408910"/>
                      <a:gd name="connsiteX7" fmla="*/ 11182 w 939816"/>
                      <a:gd name="connsiteY7" fmla="*/ 1128433 h 1408910"/>
                      <a:gd name="connsiteX8" fmla="*/ 105218 w 939816"/>
                      <a:gd name="connsiteY8" fmla="*/ 902858 h 1408910"/>
                      <a:gd name="connsiteX9" fmla="*/ 26539 w 939816"/>
                      <a:gd name="connsiteY9" fmla="*/ 614629 h 1408910"/>
                      <a:gd name="connsiteX10" fmla="*/ 171210 w 939816"/>
                      <a:gd name="connsiteY10" fmla="*/ 469290 h 1408910"/>
                      <a:gd name="connsiteX11" fmla="*/ 388661 w 939816"/>
                      <a:gd name="connsiteY11" fmla="*/ 0 h 14089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939816" h="1408910">
                        <a:moveTo>
                          <a:pt x="388884" y="111"/>
                        </a:moveTo>
                        <a:cubicBezTo>
                          <a:pt x="538896" y="111"/>
                          <a:pt x="609785" y="230917"/>
                          <a:pt x="624141" y="324285"/>
                        </a:cubicBezTo>
                        <a:cubicBezTo>
                          <a:pt x="636271" y="402964"/>
                          <a:pt x="819224" y="356002"/>
                          <a:pt x="848826" y="546411"/>
                        </a:cubicBezTo>
                        <a:cubicBezTo>
                          <a:pt x="870638" y="686185"/>
                          <a:pt x="730753" y="801032"/>
                          <a:pt x="800306" y="855561"/>
                        </a:cubicBezTo>
                        <a:cubicBezTo>
                          <a:pt x="869859" y="910091"/>
                          <a:pt x="1022765" y="1012919"/>
                          <a:pt x="882657" y="1239273"/>
                        </a:cubicBezTo>
                        <a:cubicBezTo>
                          <a:pt x="742549" y="1465628"/>
                          <a:pt x="498722" y="1283120"/>
                          <a:pt x="418263" y="1294582"/>
                        </a:cubicBezTo>
                        <a:cubicBezTo>
                          <a:pt x="337915" y="1306044"/>
                          <a:pt x="336135" y="1396853"/>
                          <a:pt x="219619" y="1408204"/>
                        </a:cubicBezTo>
                        <a:cubicBezTo>
                          <a:pt x="103103" y="1419555"/>
                          <a:pt x="-41568" y="1292690"/>
                          <a:pt x="11182" y="1128433"/>
                        </a:cubicBezTo>
                        <a:cubicBezTo>
                          <a:pt x="63931" y="964176"/>
                          <a:pt x="99097" y="956052"/>
                          <a:pt x="105218" y="902858"/>
                        </a:cubicBezTo>
                        <a:cubicBezTo>
                          <a:pt x="111450" y="849775"/>
                          <a:pt x="-1839" y="755516"/>
                          <a:pt x="26539" y="614629"/>
                        </a:cubicBezTo>
                        <a:cubicBezTo>
                          <a:pt x="55028" y="473742"/>
                          <a:pt x="136600" y="496444"/>
                          <a:pt x="171210" y="469290"/>
                        </a:cubicBezTo>
                        <a:cubicBezTo>
                          <a:pt x="205819" y="442137"/>
                          <a:pt x="153405" y="-111"/>
                          <a:pt x="388661" y="0"/>
                        </a:cubicBezTo>
                        <a:close/>
                      </a:path>
                    </a:pathLst>
                  </a:custGeom>
                  <a:solidFill>
                    <a:srgbClr val="C2DB8D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LID4096"/>
                  </a:p>
                </p:txBody>
              </p:sp>
              <p:sp>
                <p:nvSpPr>
                  <p:cNvPr id="44" name="Freeform: Shape 43">
                    <a:extLst>
                      <a:ext uri="{FF2B5EF4-FFF2-40B4-BE49-F238E27FC236}">
                        <a16:creationId xmlns:a16="http://schemas.microsoft.com/office/drawing/2014/main" id="{2498F07B-9356-6B20-E823-DA72FC716FD1}"/>
                      </a:ext>
                    </a:extLst>
                  </p:cNvPr>
                  <p:cNvSpPr/>
                  <p:nvPr/>
                </p:nvSpPr>
                <p:spPr>
                  <a:xfrm>
                    <a:off x="8955529" y="4928252"/>
                    <a:ext cx="23036" cy="972188"/>
                  </a:xfrm>
                  <a:custGeom>
                    <a:avLst/>
                    <a:gdLst>
                      <a:gd name="connsiteX0" fmla="*/ 4340 w 23036"/>
                      <a:gd name="connsiteY0" fmla="*/ 972188 h 972188"/>
                      <a:gd name="connsiteX1" fmla="*/ 0 w 23036"/>
                      <a:gd name="connsiteY1" fmla="*/ 967849 h 972188"/>
                      <a:gd name="connsiteX2" fmla="*/ 14356 w 23036"/>
                      <a:gd name="connsiteY2" fmla="*/ 4229 h 972188"/>
                      <a:gd name="connsiteX3" fmla="*/ 18696 w 23036"/>
                      <a:gd name="connsiteY3" fmla="*/ 0 h 972188"/>
                      <a:gd name="connsiteX4" fmla="*/ 23036 w 23036"/>
                      <a:gd name="connsiteY4" fmla="*/ 4340 h 972188"/>
                      <a:gd name="connsiteX5" fmla="*/ 8681 w 23036"/>
                      <a:gd name="connsiteY5" fmla="*/ 967960 h 972188"/>
                      <a:gd name="connsiteX6" fmla="*/ 4340 w 23036"/>
                      <a:gd name="connsiteY6" fmla="*/ 972188 h 9721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3036" h="972188">
                        <a:moveTo>
                          <a:pt x="4340" y="972188"/>
                        </a:moveTo>
                        <a:cubicBezTo>
                          <a:pt x="1892" y="972188"/>
                          <a:pt x="0" y="970185"/>
                          <a:pt x="0" y="967849"/>
                        </a:cubicBezTo>
                        <a:lnTo>
                          <a:pt x="14356" y="4229"/>
                        </a:lnTo>
                        <a:cubicBezTo>
                          <a:pt x="14356" y="1892"/>
                          <a:pt x="16359" y="0"/>
                          <a:pt x="18696" y="0"/>
                        </a:cubicBezTo>
                        <a:cubicBezTo>
                          <a:pt x="21144" y="0"/>
                          <a:pt x="23036" y="2003"/>
                          <a:pt x="23036" y="4340"/>
                        </a:cubicBezTo>
                        <a:lnTo>
                          <a:pt x="8681" y="967960"/>
                        </a:lnTo>
                        <a:cubicBezTo>
                          <a:pt x="8681" y="970297"/>
                          <a:pt x="6677" y="972188"/>
                          <a:pt x="4340" y="972188"/>
                        </a:cubicBezTo>
                        <a:close/>
                      </a:path>
                    </a:pathLst>
                  </a:custGeom>
                  <a:solidFill>
                    <a:srgbClr val="5E7C4A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LID4096"/>
                  </a:p>
                </p:txBody>
              </p:sp>
              <p:sp>
                <p:nvSpPr>
                  <p:cNvPr id="45" name="Freeform: Shape 44">
                    <a:extLst>
                      <a:ext uri="{FF2B5EF4-FFF2-40B4-BE49-F238E27FC236}">
                        <a16:creationId xmlns:a16="http://schemas.microsoft.com/office/drawing/2014/main" id="{6C93E8C4-D0BC-27AB-BE6A-E7E0E12301C4}"/>
                      </a:ext>
                    </a:extLst>
                  </p:cNvPr>
                  <p:cNvSpPr/>
                  <p:nvPr/>
                </p:nvSpPr>
                <p:spPr>
                  <a:xfrm>
                    <a:off x="8744133" y="5040139"/>
                    <a:ext cx="227821" cy="331696"/>
                  </a:xfrm>
                  <a:custGeom>
                    <a:avLst/>
                    <a:gdLst>
                      <a:gd name="connsiteX0" fmla="*/ 223527 w 227821"/>
                      <a:gd name="connsiteY0" fmla="*/ 331696 h 331696"/>
                      <a:gd name="connsiteX1" fmla="*/ 219966 w 227821"/>
                      <a:gd name="connsiteY1" fmla="*/ 329804 h 331696"/>
                      <a:gd name="connsiteX2" fmla="*/ 734 w 227821"/>
                      <a:gd name="connsiteY2" fmla="*/ 6743 h 331696"/>
                      <a:gd name="connsiteX3" fmla="*/ 1846 w 227821"/>
                      <a:gd name="connsiteY3" fmla="*/ 734 h 331696"/>
                      <a:gd name="connsiteX4" fmla="*/ 7856 w 227821"/>
                      <a:gd name="connsiteY4" fmla="*/ 1846 h 331696"/>
                      <a:gd name="connsiteX5" fmla="*/ 227088 w 227821"/>
                      <a:gd name="connsiteY5" fmla="*/ 324908 h 331696"/>
                      <a:gd name="connsiteX6" fmla="*/ 225975 w 227821"/>
                      <a:gd name="connsiteY6" fmla="*/ 330917 h 331696"/>
                      <a:gd name="connsiteX7" fmla="*/ 223527 w 227821"/>
                      <a:gd name="connsiteY7" fmla="*/ 331696 h 3316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27821" h="331696">
                        <a:moveTo>
                          <a:pt x="223527" y="331696"/>
                        </a:moveTo>
                        <a:cubicBezTo>
                          <a:pt x="222192" y="331696"/>
                          <a:pt x="220745" y="331028"/>
                          <a:pt x="219966" y="329804"/>
                        </a:cubicBezTo>
                        <a:lnTo>
                          <a:pt x="734" y="6743"/>
                        </a:lnTo>
                        <a:cubicBezTo>
                          <a:pt x="-602" y="4740"/>
                          <a:pt x="-45" y="2069"/>
                          <a:pt x="1846" y="734"/>
                        </a:cubicBezTo>
                        <a:cubicBezTo>
                          <a:pt x="3849" y="-602"/>
                          <a:pt x="6521" y="-45"/>
                          <a:pt x="7856" y="1846"/>
                        </a:cubicBezTo>
                        <a:lnTo>
                          <a:pt x="227088" y="324908"/>
                        </a:lnTo>
                        <a:cubicBezTo>
                          <a:pt x="228424" y="326911"/>
                          <a:pt x="227867" y="329582"/>
                          <a:pt x="225975" y="330917"/>
                        </a:cubicBezTo>
                        <a:cubicBezTo>
                          <a:pt x="225196" y="331362"/>
                          <a:pt x="224417" y="331696"/>
                          <a:pt x="223527" y="331696"/>
                        </a:cubicBezTo>
                        <a:close/>
                      </a:path>
                    </a:pathLst>
                  </a:custGeom>
                  <a:solidFill>
                    <a:srgbClr val="5E7C4A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LID4096"/>
                  </a:p>
                </p:txBody>
              </p:sp>
              <p:sp>
                <p:nvSpPr>
                  <p:cNvPr id="46" name="Freeform: Shape 45">
                    <a:extLst>
                      <a:ext uri="{FF2B5EF4-FFF2-40B4-BE49-F238E27FC236}">
                        <a16:creationId xmlns:a16="http://schemas.microsoft.com/office/drawing/2014/main" id="{BAEF3225-ACBE-9EFD-BB89-D97D1BC0C1BF}"/>
                      </a:ext>
                    </a:extLst>
                  </p:cNvPr>
                  <p:cNvSpPr/>
                  <p:nvPr/>
                </p:nvSpPr>
                <p:spPr>
                  <a:xfrm>
                    <a:off x="8962624" y="5195865"/>
                    <a:ext cx="306535" cy="303391"/>
                  </a:xfrm>
                  <a:custGeom>
                    <a:avLst/>
                    <a:gdLst>
                      <a:gd name="connsiteX0" fmla="*/ 4368 w 306535"/>
                      <a:gd name="connsiteY0" fmla="*/ 303392 h 303391"/>
                      <a:gd name="connsiteX1" fmla="*/ 1252 w 306535"/>
                      <a:gd name="connsiteY1" fmla="*/ 302167 h 303391"/>
                      <a:gd name="connsiteX2" fmla="*/ 1252 w 306535"/>
                      <a:gd name="connsiteY2" fmla="*/ 296047 h 303391"/>
                      <a:gd name="connsiteX3" fmla="*/ 299163 w 306535"/>
                      <a:gd name="connsiteY3" fmla="*/ 1252 h 303391"/>
                      <a:gd name="connsiteX4" fmla="*/ 305284 w 306535"/>
                      <a:gd name="connsiteY4" fmla="*/ 1252 h 303391"/>
                      <a:gd name="connsiteX5" fmla="*/ 305284 w 306535"/>
                      <a:gd name="connsiteY5" fmla="*/ 7373 h 303391"/>
                      <a:gd name="connsiteX6" fmla="*/ 7373 w 306535"/>
                      <a:gd name="connsiteY6" fmla="*/ 302167 h 303391"/>
                      <a:gd name="connsiteX7" fmla="*/ 4368 w 306535"/>
                      <a:gd name="connsiteY7" fmla="*/ 303392 h 30339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306535" h="303391">
                        <a:moveTo>
                          <a:pt x="4368" y="303392"/>
                        </a:moveTo>
                        <a:cubicBezTo>
                          <a:pt x="3255" y="303392"/>
                          <a:pt x="2143" y="302946"/>
                          <a:pt x="1252" y="302167"/>
                        </a:cubicBezTo>
                        <a:cubicBezTo>
                          <a:pt x="-417" y="300498"/>
                          <a:pt x="-417" y="297716"/>
                          <a:pt x="1252" y="296047"/>
                        </a:cubicBezTo>
                        <a:lnTo>
                          <a:pt x="299163" y="1252"/>
                        </a:lnTo>
                        <a:cubicBezTo>
                          <a:pt x="300832" y="-417"/>
                          <a:pt x="303614" y="-417"/>
                          <a:pt x="305284" y="1252"/>
                        </a:cubicBezTo>
                        <a:cubicBezTo>
                          <a:pt x="306953" y="2921"/>
                          <a:pt x="306953" y="5703"/>
                          <a:pt x="305284" y="7373"/>
                        </a:cubicBezTo>
                        <a:lnTo>
                          <a:pt x="7373" y="302167"/>
                        </a:lnTo>
                        <a:cubicBezTo>
                          <a:pt x="6483" y="302946"/>
                          <a:pt x="5481" y="303392"/>
                          <a:pt x="4368" y="303392"/>
                        </a:cubicBezTo>
                        <a:close/>
                      </a:path>
                    </a:pathLst>
                  </a:custGeom>
                  <a:solidFill>
                    <a:srgbClr val="5E7C4A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LID4096"/>
                  </a:p>
                </p:txBody>
              </p:sp>
            </p:grpSp>
          </p:grpSp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322039FC-ECD9-DEF8-E56F-EFCA2B8086ED}"/>
                  </a:ext>
                </a:extLst>
              </p:cNvPr>
              <p:cNvSpPr/>
              <p:nvPr/>
            </p:nvSpPr>
            <p:spPr>
              <a:xfrm>
                <a:off x="659655" y="6602762"/>
                <a:ext cx="1792583" cy="128868"/>
              </a:xfrm>
              <a:custGeom>
                <a:avLst/>
                <a:gdLst>
                  <a:gd name="connsiteX0" fmla="*/ 1792584 w 1792583"/>
                  <a:gd name="connsiteY0" fmla="*/ 64434 h 128868"/>
                  <a:gd name="connsiteX1" fmla="*/ 896292 w 1792583"/>
                  <a:gd name="connsiteY1" fmla="*/ 128868 h 128868"/>
                  <a:gd name="connsiteX2" fmla="*/ 0 w 1792583"/>
                  <a:gd name="connsiteY2" fmla="*/ 64434 h 128868"/>
                  <a:gd name="connsiteX3" fmla="*/ 896292 w 1792583"/>
                  <a:gd name="connsiteY3" fmla="*/ 0 h 128868"/>
                  <a:gd name="connsiteX4" fmla="*/ 1792584 w 1792583"/>
                  <a:gd name="connsiteY4" fmla="*/ 64434 h 128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92583" h="128868">
                    <a:moveTo>
                      <a:pt x="1792584" y="64434"/>
                    </a:moveTo>
                    <a:cubicBezTo>
                      <a:pt x="1792584" y="100045"/>
                      <a:pt x="1391289" y="128868"/>
                      <a:pt x="896292" y="128868"/>
                    </a:cubicBezTo>
                    <a:cubicBezTo>
                      <a:pt x="401295" y="128868"/>
                      <a:pt x="0" y="100045"/>
                      <a:pt x="0" y="64434"/>
                    </a:cubicBezTo>
                    <a:cubicBezTo>
                      <a:pt x="0" y="28823"/>
                      <a:pt x="401295" y="0"/>
                      <a:pt x="896292" y="0"/>
                    </a:cubicBezTo>
                    <a:cubicBezTo>
                      <a:pt x="1391289" y="0"/>
                      <a:pt x="1792584" y="28823"/>
                      <a:pt x="1792584" y="64434"/>
                    </a:cubicBezTo>
                    <a:close/>
                  </a:path>
                </a:pathLst>
              </a:custGeom>
              <a:solidFill>
                <a:srgbClr val="809645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/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66560AE4-7D3A-2251-B7A8-7F39024FCED7}"/>
                  </a:ext>
                </a:extLst>
              </p:cNvPr>
              <p:cNvSpPr/>
              <p:nvPr/>
            </p:nvSpPr>
            <p:spPr>
              <a:xfrm>
                <a:off x="4671824" y="6602762"/>
                <a:ext cx="3040092" cy="128868"/>
              </a:xfrm>
              <a:custGeom>
                <a:avLst/>
                <a:gdLst>
                  <a:gd name="connsiteX0" fmla="*/ 3040092 w 3040092"/>
                  <a:gd name="connsiteY0" fmla="*/ 64434 h 128868"/>
                  <a:gd name="connsiteX1" fmla="*/ 1520046 w 3040092"/>
                  <a:gd name="connsiteY1" fmla="*/ 128868 h 128868"/>
                  <a:gd name="connsiteX2" fmla="*/ 0 w 3040092"/>
                  <a:gd name="connsiteY2" fmla="*/ 64434 h 128868"/>
                  <a:gd name="connsiteX3" fmla="*/ 1520046 w 3040092"/>
                  <a:gd name="connsiteY3" fmla="*/ 0 h 128868"/>
                  <a:gd name="connsiteX4" fmla="*/ 3040092 w 3040092"/>
                  <a:gd name="connsiteY4" fmla="*/ 64434 h 128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040092" h="128868">
                    <a:moveTo>
                      <a:pt x="3040092" y="64434"/>
                    </a:moveTo>
                    <a:cubicBezTo>
                      <a:pt x="3040092" y="100045"/>
                      <a:pt x="2359582" y="128868"/>
                      <a:pt x="1520046" y="128868"/>
                    </a:cubicBezTo>
                    <a:cubicBezTo>
                      <a:pt x="680510" y="128868"/>
                      <a:pt x="0" y="100045"/>
                      <a:pt x="0" y="64434"/>
                    </a:cubicBezTo>
                    <a:cubicBezTo>
                      <a:pt x="0" y="28823"/>
                      <a:pt x="680510" y="0"/>
                      <a:pt x="1520046" y="0"/>
                    </a:cubicBezTo>
                    <a:cubicBezTo>
                      <a:pt x="2359582" y="0"/>
                      <a:pt x="3040092" y="28823"/>
                      <a:pt x="3040092" y="64434"/>
                    </a:cubicBezTo>
                    <a:close/>
                  </a:path>
                </a:pathLst>
              </a:custGeom>
              <a:solidFill>
                <a:srgbClr val="809645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/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BF053802-FD05-4BD1-F797-14B4807D027C}"/>
                  </a:ext>
                </a:extLst>
              </p:cNvPr>
              <p:cNvSpPr/>
              <p:nvPr/>
            </p:nvSpPr>
            <p:spPr>
              <a:xfrm>
                <a:off x="9490701" y="6587850"/>
                <a:ext cx="2464746" cy="128868"/>
              </a:xfrm>
              <a:custGeom>
                <a:avLst/>
                <a:gdLst>
                  <a:gd name="connsiteX0" fmla="*/ 2464747 w 2464746"/>
                  <a:gd name="connsiteY0" fmla="*/ 64434 h 128868"/>
                  <a:gd name="connsiteX1" fmla="*/ 1232373 w 2464746"/>
                  <a:gd name="connsiteY1" fmla="*/ 128868 h 128868"/>
                  <a:gd name="connsiteX2" fmla="*/ 0 w 2464746"/>
                  <a:gd name="connsiteY2" fmla="*/ 64434 h 128868"/>
                  <a:gd name="connsiteX3" fmla="*/ 1232373 w 2464746"/>
                  <a:gd name="connsiteY3" fmla="*/ 0 h 128868"/>
                  <a:gd name="connsiteX4" fmla="*/ 2464747 w 2464746"/>
                  <a:gd name="connsiteY4" fmla="*/ 64434 h 128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64746" h="128868">
                    <a:moveTo>
                      <a:pt x="2464747" y="64434"/>
                    </a:moveTo>
                    <a:cubicBezTo>
                      <a:pt x="2464747" y="100045"/>
                      <a:pt x="1912995" y="128868"/>
                      <a:pt x="1232373" y="128868"/>
                    </a:cubicBezTo>
                    <a:cubicBezTo>
                      <a:pt x="551752" y="128868"/>
                      <a:pt x="0" y="100045"/>
                      <a:pt x="0" y="64434"/>
                    </a:cubicBezTo>
                    <a:cubicBezTo>
                      <a:pt x="0" y="28823"/>
                      <a:pt x="551752" y="0"/>
                      <a:pt x="1232373" y="0"/>
                    </a:cubicBezTo>
                    <a:cubicBezTo>
                      <a:pt x="1912995" y="0"/>
                      <a:pt x="2464747" y="28823"/>
                      <a:pt x="2464747" y="64434"/>
                    </a:cubicBezTo>
                    <a:close/>
                  </a:path>
                </a:pathLst>
              </a:custGeom>
              <a:solidFill>
                <a:srgbClr val="809645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/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03197281-393D-A43A-FA6C-F2F750CC131B}"/>
                  </a:ext>
                </a:extLst>
              </p:cNvPr>
              <p:cNvSpPr/>
              <p:nvPr/>
            </p:nvSpPr>
            <p:spPr>
              <a:xfrm>
                <a:off x="3070841" y="5087279"/>
                <a:ext cx="1295315" cy="815164"/>
              </a:xfrm>
              <a:custGeom>
                <a:avLst/>
                <a:gdLst>
                  <a:gd name="connsiteX0" fmla="*/ 166961 w 1295315"/>
                  <a:gd name="connsiteY0" fmla="*/ 815165 h 815164"/>
                  <a:gd name="connsiteX1" fmla="*/ 2704 w 1295315"/>
                  <a:gd name="connsiteY1" fmla="*/ 685629 h 815164"/>
                  <a:gd name="connsiteX2" fmla="*/ 8936 w 1295315"/>
                  <a:gd name="connsiteY2" fmla="*/ 617189 h 815164"/>
                  <a:gd name="connsiteX3" fmla="*/ 135133 w 1295315"/>
                  <a:gd name="connsiteY3" fmla="*/ 525489 h 815164"/>
                  <a:gd name="connsiteX4" fmla="*/ 232730 w 1295315"/>
                  <a:gd name="connsiteY4" fmla="*/ 318721 h 815164"/>
                  <a:gd name="connsiteX5" fmla="*/ 456525 w 1295315"/>
                  <a:gd name="connsiteY5" fmla="*/ 383378 h 815164"/>
                  <a:gd name="connsiteX6" fmla="*/ 634470 w 1295315"/>
                  <a:gd name="connsiteY6" fmla="*/ 7790 h 815164"/>
                  <a:gd name="connsiteX7" fmla="*/ 938613 w 1295315"/>
                  <a:gd name="connsiteY7" fmla="*/ 305812 h 815164"/>
                  <a:gd name="connsiteX8" fmla="*/ 1145159 w 1295315"/>
                  <a:gd name="connsiteY8" fmla="*/ 355891 h 815164"/>
                  <a:gd name="connsiteX9" fmla="*/ 1170977 w 1295315"/>
                  <a:gd name="connsiteY9" fmla="*/ 583358 h 815164"/>
                  <a:gd name="connsiteX10" fmla="*/ 1294392 w 1295315"/>
                  <a:gd name="connsiteY10" fmla="*/ 685629 h 815164"/>
                  <a:gd name="connsiteX11" fmla="*/ 1150946 w 1295315"/>
                  <a:gd name="connsiteY11" fmla="*/ 814943 h 815164"/>
                  <a:gd name="connsiteX12" fmla="*/ 167072 w 1295315"/>
                  <a:gd name="connsiteY12" fmla="*/ 814943 h 8151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295315" h="815164">
                    <a:moveTo>
                      <a:pt x="166961" y="815165"/>
                    </a:moveTo>
                    <a:cubicBezTo>
                      <a:pt x="88838" y="815165"/>
                      <a:pt x="18061" y="762193"/>
                      <a:pt x="2704" y="685629"/>
                    </a:cubicBezTo>
                    <a:cubicBezTo>
                      <a:pt x="-1859" y="662927"/>
                      <a:pt x="-1191" y="639446"/>
                      <a:pt x="8936" y="617189"/>
                    </a:cubicBezTo>
                    <a:cubicBezTo>
                      <a:pt x="49109" y="528271"/>
                      <a:pt x="135133" y="525489"/>
                      <a:pt x="135133" y="525489"/>
                    </a:cubicBezTo>
                    <a:cubicBezTo>
                      <a:pt x="135133" y="525489"/>
                      <a:pt x="80603" y="376145"/>
                      <a:pt x="232730" y="318721"/>
                    </a:cubicBezTo>
                    <a:cubicBezTo>
                      <a:pt x="384746" y="261298"/>
                      <a:pt x="456525" y="383378"/>
                      <a:pt x="456525" y="383378"/>
                    </a:cubicBezTo>
                    <a:cubicBezTo>
                      <a:pt x="456525" y="383378"/>
                      <a:pt x="370502" y="72892"/>
                      <a:pt x="634470" y="7790"/>
                    </a:cubicBezTo>
                    <a:cubicBezTo>
                      <a:pt x="898439" y="-57200"/>
                      <a:pt x="938613" y="305812"/>
                      <a:pt x="938613" y="305812"/>
                    </a:cubicBezTo>
                    <a:cubicBezTo>
                      <a:pt x="938613" y="305812"/>
                      <a:pt x="1059135" y="255511"/>
                      <a:pt x="1145159" y="355891"/>
                    </a:cubicBezTo>
                    <a:cubicBezTo>
                      <a:pt x="1231182" y="456270"/>
                      <a:pt x="1170977" y="583358"/>
                      <a:pt x="1170977" y="583358"/>
                    </a:cubicBezTo>
                    <a:cubicBezTo>
                      <a:pt x="1170977" y="583358"/>
                      <a:pt x="1280037" y="559209"/>
                      <a:pt x="1294392" y="685629"/>
                    </a:cubicBezTo>
                    <a:cubicBezTo>
                      <a:pt x="1308748" y="812049"/>
                      <a:pt x="1150946" y="814943"/>
                      <a:pt x="1150946" y="814943"/>
                    </a:cubicBezTo>
                    <a:lnTo>
                      <a:pt x="167072" y="814943"/>
                    </a:lnTo>
                    <a:close/>
                  </a:path>
                </a:pathLst>
              </a:custGeom>
              <a:solidFill>
                <a:srgbClr val="C2DB8D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/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5AED9090-DC85-FAB0-8DC5-E0780FCEC330}"/>
                  </a:ext>
                </a:extLst>
              </p:cNvPr>
              <p:cNvSpPr/>
              <p:nvPr/>
            </p:nvSpPr>
            <p:spPr>
              <a:xfrm>
                <a:off x="-823" y="5891649"/>
                <a:ext cx="12219127" cy="223015"/>
              </a:xfrm>
              <a:custGeom>
                <a:avLst/>
                <a:gdLst>
                  <a:gd name="connsiteX0" fmla="*/ 0 w 12219127"/>
                  <a:gd name="connsiteY0" fmla="*/ 0 h 223015"/>
                  <a:gd name="connsiteX1" fmla="*/ 12219127 w 12219127"/>
                  <a:gd name="connsiteY1" fmla="*/ 0 h 223015"/>
                  <a:gd name="connsiteX2" fmla="*/ 12219127 w 12219127"/>
                  <a:gd name="connsiteY2" fmla="*/ 223016 h 223015"/>
                  <a:gd name="connsiteX3" fmla="*/ 0 w 12219127"/>
                  <a:gd name="connsiteY3" fmla="*/ 223016 h 2230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219127" h="223015">
                    <a:moveTo>
                      <a:pt x="0" y="0"/>
                    </a:moveTo>
                    <a:lnTo>
                      <a:pt x="12219127" y="0"/>
                    </a:lnTo>
                    <a:lnTo>
                      <a:pt x="12219127" y="223016"/>
                    </a:lnTo>
                    <a:lnTo>
                      <a:pt x="0" y="223016"/>
                    </a:lnTo>
                    <a:close/>
                  </a:path>
                </a:pathLst>
              </a:custGeom>
              <a:solidFill>
                <a:srgbClr val="EDDBD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/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41810EA1-1F8B-BA17-98F6-309EAA7D84C6}"/>
                  </a:ext>
                </a:extLst>
              </p:cNvPr>
              <p:cNvSpPr/>
              <p:nvPr/>
            </p:nvSpPr>
            <p:spPr>
              <a:xfrm>
                <a:off x="10123547" y="5332106"/>
                <a:ext cx="1295315" cy="815164"/>
              </a:xfrm>
              <a:custGeom>
                <a:avLst/>
                <a:gdLst>
                  <a:gd name="connsiteX0" fmla="*/ 1128355 w 1295315"/>
                  <a:gd name="connsiteY0" fmla="*/ 815165 h 815164"/>
                  <a:gd name="connsiteX1" fmla="*/ 1292613 w 1295315"/>
                  <a:gd name="connsiteY1" fmla="*/ 685629 h 815164"/>
                  <a:gd name="connsiteX2" fmla="*/ 1286380 w 1295315"/>
                  <a:gd name="connsiteY2" fmla="*/ 617189 h 815164"/>
                  <a:gd name="connsiteX3" fmla="*/ 1160183 w 1295315"/>
                  <a:gd name="connsiteY3" fmla="*/ 525489 h 815164"/>
                  <a:gd name="connsiteX4" fmla="*/ 1062585 w 1295315"/>
                  <a:gd name="connsiteY4" fmla="*/ 318721 h 815164"/>
                  <a:gd name="connsiteX5" fmla="*/ 838791 w 1295315"/>
                  <a:gd name="connsiteY5" fmla="*/ 383378 h 815164"/>
                  <a:gd name="connsiteX6" fmla="*/ 660846 w 1295315"/>
                  <a:gd name="connsiteY6" fmla="*/ 7790 h 815164"/>
                  <a:gd name="connsiteX7" fmla="*/ 356703 w 1295315"/>
                  <a:gd name="connsiteY7" fmla="*/ 305812 h 815164"/>
                  <a:gd name="connsiteX8" fmla="*/ 150157 w 1295315"/>
                  <a:gd name="connsiteY8" fmla="*/ 355891 h 815164"/>
                  <a:gd name="connsiteX9" fmla="*/ 124339 w 1295315"/>
                  <a:gd name="connsiteY9" fmla="*/ 583358 h 815164"/>
                  <a:gd name="connsiteX10" fmla="*/ 923 w 1295315"/>
                  <a:gd name="connsiteY10" fmla="*/ 685629 h 815164"/>
                  <a:gd name="connsiteX11" fmla="*/ 144370 w 1295315"/>
                  <a:gd name="connsiteY11" fmla="*/ 814943 h 815164"/>
                  <a:gd name="connsiteX12" fmla="*/ 1128244 w 1295315"/>
                  <a:gd name="connsiteY12" fmla="*/ 814943 h 8151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295315" h="815164">
                    <a:moveTo>
                      <a:pt x="1128355" y="815165"/>
                    </a:moveTo>
                    <a:cubicBezTo>
                      <a:pt x="1206477" y="815165"/>
                      <a:pt x="1277255" y="762193"/>
                      <a:pt x="1292613" y="685629"/>
                    </a:cubicBezTo>
                    <a:cubicBezTo>
                      <a:pt x="1297174" y="662927"/>
                      <a:pt x="1296507" y="639446"/>
                      <a:pt x="1286380" y="617189"/>
                    </a:cubicBezTo>
                    <a:cubicBezTo>
                      <a:pt x="1246206" y="528271"/>
                      <a:pt x="1160183" y="525489"/>
                      <a:pt x="1160183" y="525489"/>
                    </a:cubicBezTo>
                    <a:cubicBezTo>
                      <a:pt x="1160183" y="525489"/>
                      <a:pt x="1214712" y="376145"/>
                      <a:pt x="1062585" y="318721"/>
                    </a:cubicBezTo>
                    <a:cubicBezTo>
                      <a:pt x="910459" y="261298"/>
                      <a:pt x="838791" y="383378"/>
                      <a:pt x="838791" y="383378"/>
                    </a:cubicBezTo>
                    <a:cubicBezTo>
                      <a:pt x="838791" y="383378"/>
                      <a:pt x="924814" y="72892"/>
                      <a:pt x="660846" y="7790"/>
                    </a:cubicBezTo>
                    <a:cubicBezTo>
                      <a:pt x="396877" y="-57200"/>
                      <a:pt x="356703" y="305812"/>
                      <a:pt x="356703" y="305812"/>
                    </a:cubicBezTo>
                    <a:cubicBezTo>
                      <a:pt x="356703" y="305812"/>
                      <a:pt x="236181" y="255511"/>
                      <a:pt x="150157" y="355891"/>
                    </a:cubicBezTo>
                    <a:cubicBezTo>
                      <a:pt x="64134" y="456270"/>
                      <a:pt x="124339" y="583358"/>
                      <a:pt x="124339" y="583358"/>
                    </a:cubicBezTo>
                    <a:cubicBezTo>
                      <a:pt x="124339" y="583358"/>
                      <a:pt x="15280" y="559209"/>
                      <a:pt x="923" y="685629"/>
                    </a:cubicBezTo>
                    <a:cubicBezTo>
                      <a:pt x="-13432" y="812049"/>
                      <a:pt x="144370" y="814943"/>
                      <a:pt x="144370" y="814943"/>
                    </a:cubicBezTo>
                    <a:lnTo>
                      <a:pt x="1128244" y="814943"/>
                    </a:lnTo>
                    <a:close/>
                  </a:path>
                </a:pathLst>
              </a:custGeom>
              <a:solidFill>
                <a:srgbClr val="9BB26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/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6DE71F49-EEE6-5BEE-394C-7C25C9A48771}"/>
                  </a:ext>
                </a:extLst>
              </p:cNvPr>
              <p:cNvSpPr/>
              <p:nvPr/>
            </p:nvSpPr>
            <p:spPr>
              <a:xfrm>
                <a:off x="7678919" y="5238150"/>
                <a:ext cx="1038526" cy="653499"/>
              </a:xfrm>
              <a:custGeom>
                <a:avLst/>
                <a:gdLst>
                  <a:gd name="connsiteX0" fmla="*/ 133822 w 1038526"/>
                  <a:gd name="connsiteY0" fmla="*/ 653499 h 653499"/>
                  <a:gd name="connsiteX1" fmla="*/ 2171 w 1038526"/>
                  <a:gd name="connsiteY1" fmla="*/ 549670 h 653499"/>
                  <a:gd name="connsiteX2" fmla="*/ 7179 w 1038526"/>
                  <a:gd name="connsiteY2" fmla="*/ 494807 h 653499"/>
                  <a:gd name="connsiteX3" fmla="*/ 108449 w 1038526"/>
                  <a:gd name="connsiteY3" fmla="*/ 421247 h 653499"/>
                  <a:gd name="connsiteX4" fmla="*/ 186682 w 1038526"/>
                  <a:gd name="connsiteY4" fmla="*/ 255543 h 653499"/>
                  <a:gd name="connsiteX5" fmla="*/ 366074 w 1038526"/>
                  <a:gd name="connsiteY5" fmla="*/ 307402 h 653499"/>
                  <a:gd name="connsiteX6" fmla="*/ 508742 w 1038526"/>
                  <a:gd name="connsiteY6" fmla="*/ 6264 h 653499"/>
                  <a:gd name="connsiteX7" fmla="*/ 752568 w 1038526"/>
                  <a:gd name="connsiteY7" fmla="*/ 245194 h 653499"/>
                  <a:gd name="connsiteX8" fmla="*/ 918161 w 1038526"/>
                  <a:gd name="connsiteY8" fmla="*/ 285368 h 653499"/>
                  <a:gd name="connsiteX9" fmla="*/ 938860 w 1038526"/>
                  <a:gd name="connsiteY9" fmla="*/ 467764 h 653499"/>
                  <a:gd name="connsiteX10" fmla="*/ 1037792 w 1038526"/>
                  <a:gd name="connsiteY10" fmla="*/ 549782 h 653499"/>
                  <a:gd name="connsiteX11" fmla="*/ 922724 w 1038526"/>
                  <a:gd name="connsiteY11" fmla="*/ 653499 h 653499"/>
                  <a:gd name="connsiteX12" fmla="*/ 133822 w 1038526"/>
                  <a:gd name="connsiteY12" fmla="*/ 653499 h 6534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038526" h="653499">
                    <a:moveTo>
                      <a:pt x="133822" y="653499"/>
                    </a:moveTo>
                    <a:cubicBezTo>
                      <a:pt x="71168" y="653499"/>
                      <a:pt x="14524" y="611100"/>
                      <a:pt x="2171" y="549670"/>
                    </a:cubicBezTo>
                    <a:cubicBezTo>
                      <a:pt x="-1501" y="531419"/>
                      <a:pt x="-944" y="512612"/>
                      <a:pt x="7179" y="494807"/>
                    </a:cubicBezTo>
                    <a:cubicBezTo>
                      <a:pt x="39341" y="423473"/>
                      <a:pt x="108449" y="421247"/>
                      <a:pt x="108449" y="421247"/>
                    </a:cubicBezTo>
                    <a:cubicBezTo>
                      <a:pt x="108449" y="421247"/>
                      <a:pt x="64713" y="301504"/>
                      <a:pt x="186682" y="255543"/>
                    </a:cubicBezTo>
                    <a:cubicBezTo>
                      <a:pt x="308651" y="209582"/>
                      <a:pt x="366074" y="307402"/>
                      <a:pt x="366074" y="307402"/>
                    </a:cubicBezTo>
                    <a:cubicBezTo>
                      <a:pt x="366074" y="307402"/>
                      <a:pt x="297077" y="58457"/>
                      <a:pt x="508742" y="6264"/>
                    </a:cubicBezTo>
                    <a:cubicBezTo>
                      <a:pt x="720407" y="-45929"/>
                      <a:pt x="752568" y="245194"/>
                      <a:pt x="752568" y="245194"/>
                    </a:cubicBezTo>
                    <a:cubicBezTo>
                      <a:pt x="752568" y="245194"/>
                      <a:pt x="849164" y="204797"/>
                      <a:pt x="918161" y="285368"/>
                    </a:cubicBezTo>
                    <a:cubicBezTo>
                      <a:pt x="987158" y="365938"/>
                      <a:pt x="938860" y="467764"/>
                      <a:pt x="938860" y="467764"/>
                    </a:cubicBezTo>
                    <a:cubicBezTo>
                      <a:pt x="938860" y="467764"/>
                      <a:pt x="1026330" y="448400"/>
                      <a:pt x="1037792" y="549782"/>
                    </a:cubicBezTo>
                    <a:cubicBezTo>
                      <a:pt x="1049255" y="651162"/>
                      <a:pt x="922724" y="653499"/>
                      <a:pt x="922724" y="653499"/>
                    </a:cubicBezTo>
                    <a:lnTo>
                      <a:pt x="133822" y="653499"/>
                    </a:lnTo>
                    <a:close/>
                  </a:path>
                </a:pathLst>
              </a:custGeom>
              <a:solidFill>
                <a:srgbClr val="C2DB8D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/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B6F76A3C-625A-A712-8A6E-767A04AF0AA0}"/>
                  </a:ext>
                </a:extLst>
              </p:cNvPr>
              <p:cNvSpPr/>
              <p:nvPr/>
            </p:nvSpPr>
            <p:spPr>
              <a:xfrm>
                <a:off x="3194289" y="5990025"/>
                <a:ext cx="1473194" cy="97263"/>
              </a:xfrm>
              <a:custGeom>
                <a:avLst/>
                <a:gdLst>
                  <a:gd name="connsiteX0" fmla="*/ 1473195 w 1473194"/>
                  <a:gd name="connsiteY0" fmla="*/ 48632 h 97263"/>
                  <a:gd name="connsiteX1" fmla="*/ 736598 w 1473194"/>
                  <a:gd name="connsiteY1" fmla="*/ 97263 h 97263"/>
                  <a:gd name="connsiteX2" fmla="*/ 0 w 1473194"/>
                  <a:gd name="connsiteY2" fmla="*/ 48632 h 97263"/>
                  <a:gd name="connsiteX3" fmla="*/ 736598 w 1473194"/>
                  <a:gd name="connsiteY3" fmla="*/ 0 h 97263"/>
                  <a:gd name="connsiteX4" fmla="*/ 1473195 w 1473194"/>
                  <a:gd name="connsiteY4" fmla="*/ 48632 h 972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73194" h="97263">
                    <a:moveTo>
                      <a:pt x="1473195" y="48632"/>
                    </a:moveTo>
                    <a:cubicBezTo>
                      <a:pt x="1473195" y="75451"/>
                      <a:pt x="1143457" y="97263"/>
                      <a:pt x="736598" y="97263"/>
                    </a:cubicBezTo>
                    <a:cubicBezTo>
                      <a:pt x="329738" y="97263"/>
                      <a:pt x="0" y="75451"/>
                      <a:pt x="0" y="48632"/>
                    </a:cubicBezTo>
                    <a:cubicBezTo>
                      <a:pt x="0" y="21812"/>
                      <a:pt x="329738" y="0"/>
                      <a:pt x="736598" y="0"/>
                    </a:cubicBezTo>
                    <a:cubicBezTo>
                      <a:pt x="1143457" y="0"/>
                      <a:pt x="1473195" y="21812"/>
                      <a:pt x="1473195" y="48632"/>
                    </a:cubicBezTo>
                    <a:close/>
                  </a:path>
                </a:pathLst>
              </a:custGeom>
              <a:solidFill>
                <a:srgbClr val="E0C8C3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/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57CA8AD8-0191-FAB5-0052-5789A92CAF9D}"/>
                  </a:ext>
                </a:extLst>
              </p:cNvPr>
              <p:cNvSpPr/>
              <p:nvPr/>
            </p:nvSpPr>
            <p:spPr>
              <a:xfrm>
                <a:off x="7582269" y="6004826"/>
                <a:ext cx="1575577" cy="68329"/>
              </a:xfrm>
              <a:custGeom>
                <a:avLst/>
                <a:gdLst>
                  <a:gd name="connsiteX0" fmla="*/ 1575577 w 1575577"/>
                  <a:gd name="connsiteY0" fmla="*/ 34165 h 68329"/>
                  <a:gd name="connsiteX1" fmla="*/ 787789 w 1575577"/>
                  <a:gd name="connsiteY1" fmla="*/ 68329 h 68329"/>
                  <a:gd name="connsiteX2" fmla="*/ 0 w 1575577"/>
                  <a:gd name="connsiteY2" fmla="*/ 34165 h 68329"/>
                  <a:gd name="connsiteX3" fmla="*/ 787789 w 1575577"/>
                  <a:gd name="connsiteY3" fmla="*/ 0 h 68329"/>
                  <a:gd name="connsiteX4" fmla="*/ 1575577 w 1575577"/>
                  <a:gd name="connsiteY4" fmla="*/ 34165 h 683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75577" h="68329">
                    <a:moveTo>
                      <a:pt x="1575577" y="34165"/>
                    </a:moveTo>
                    <a:cubicBezTo>
                      <a:pt x="1575577" y="53033"/>
                      <a:pt x="1222872" y="68329"/>
                      <a:pt x="787789" y="68329"/>
                    </a:cubicBezTo>
                    <a:cubicBezTo>
                      <a:pt x="352705" y="68329"/>
                      <a:pt x="0" y="53033"/>
                      <a:pt x="0" y="34165"/>
                    </a:cubicBezTo>
                    <a:cubicBezTo>
                      <a:pt x="0" y="15296"/>
                      <a:pt x="352706" y="0"/>
                      <a:pt x="787789" y="0"/>
                    </a:cubicBezTo>
                    <a:cubicBezTo>
                      <a:pt x="1222873" y="0"/>
                      <a:pt x="1575577" y="15296"/>
                      <a:pt x="1575577" y="34165"/>
                    </a:cubicBezTo>
                    <a:close/>
                  </a:path>
                </a:pathLst>
              </a:custGeom>
              <a:solidFill>
                <a:srgbClr val="E0C8C3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/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61309100-EB4B-DDDA-A8F0-14A12F2A03F1}"/>
                  </a:ext>
                </a:extLst>
              </p:cNvPr>
              <p:cNvSpPr/>
              <p:nvPr/>
            </p:nvSpPr>
            <p:spPr>
              <a:xfrm>
                <a:off x="1924635" y="5647378"/>
                <a:ext cx="63766" cy="270757"/>
              </a:xfrm>
              <a:custGeom>
                <a:avLst/>
                <a:gdLst>
                  <a:gd name="connsiteX0" fmla="*/ 0 w 63766"/>
                  <a:gd name="connsiteY0" fmla="*/ 0 h 270757"/>
                  <a:gd name="connsiteX1" fmla="*/ 63766 w 63766"/>
                  <a:gd name="connsiteY1" fmla="*/ 0 h 270757"/>
                  <a:gd name="connsiteX2" fmla="*/ 63766 w 63766"/>
                  <a:gd name="connsiteY2" fmla="*/ 244049 h 270757"/>
                  <a:gd name="connsiteX3" fmla="*/ 37058 w 63766"/>
                  <a:gd name="connsiteY3" fmla="*/ 270757 h 270757"/>
                  <a:gd name="connsiteX4" fmla="*/ 26820 w 63766"/>
                  <a:gd name="connsiteY4" fmla="*/ 270757 h 270757"/>
                  <a:gd name="connsiteX5" fmla="*/ 111 w 63766"/>
                  <a:gd name="connsiteY5" fmla="*/ 244049 h 270757"/>
                  <a:gd name="connsiteX6" fmla="*/ 111 w 63766"/>
                  <a:gd name="connsiteY6" fmla="*/ 0 h 270757"/>
                  <a:gd name="connsiteX7" fmla="*/ 111 w 63766"/>
                  <a:gd name="connsiteY7" fmla="*/ 0 h 2707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3766" h="270757">
                    <a:moveTo>
                      <a:pt x="0" y="0"/>
                    </a:moveTo>
                    <a:lnTo>
                      <a:pt x="63766" y="0"/>
                    </a:lnTo>
                    <a:lnTo>
                      <a:pt x="63766" y="244049"/>
                    </a:lnTo>
                    <a:cubicBezTo>
                      <a:pt x="63766" y="258850"/>
                      <a:pt x="51748" y="270757"/>
                      <a:pt x="37058" y="270757"/>
                    </a:cubicBezTo>
                    <a:lnTo>
                      <a:pt x="26820" y="270757"/>
                    </a:lnTo>
                    <a:cubicBezTo>
                      <a:pt x="12019" y="270757"/>
                      <a:pt x="111" y="258738"/>
                      <a:pt x="111" y="244049"/>
                    </a:cubicBezTo>
                    <a:lnTo>
                      <a:pt x="111" y="0"/>
                    </a:lnTo>
                    <a:lnTo>
                      <a:pt x="111" y="0"/>
                    </a:lnTo>
                    <a:close/>
                  </a:path>
                </a:pathLst>
              </a:custGeom>
              <a:solidFill>
                <a:srgbClr val="B56A4D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/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99E6487E-1931-C2B1-78EF-F02DA0E21D57}"/>
                  </a:ext>
                </a:extLst>
              </p:cNvPr>
              <p:cNvSpPr/>
              <p:nvPr/>
            </p:nvSpPr>
            <p:spPr>
              <a:xfrm>
                <a:off x="3121509" y="5654277"/>
                <a:ext cx="63766" cy="270757"/>
              </a:xfrm>
              <a:custGeom>
                <a:avLst/>
                <a:gdLst>
                  <a:gd name="connsiteX0" fmla="*/ 0 w 63766"/>
                  <a:gd name="connsiteY0" fmla="*/ 0 h 270757"/>
                  <a:gd name="connsiteX1" fmla="*/ 63766 w 63766"/>
                  <a:gd name="connsiteY1" fmla="*/ 0 h 270757"/>
                  <a:gd name="connsiteX2" fmla="*/ 63766 w 63766"/>
                  <a:gd name="connsiteY2" fmla="*/ 244049 h 270757"/>
                  <a:gd name="connsiteX3" fmla="*/ 37058 w 63766"/>
                  <a:gd name="connsiteY3" fmla="*/ 270757 h 270757"/>
                  <a:gd name="connsiteX4" fmla="*/ 26820 w 63766"/>
                  <a:gd name="connsiteY4" fmla="*/ 270757 h 270757"/>
                  <a:gd name="connsiteX5" fmla="*/ 111 w 63766"/>
                  <a:gd name="connsiteY5" fmla="*/ 244049 h 270757"/>
                  <a:gd name="connsiteX6" fmla="*/ 111 w 63766"/>
                  <a:gd name="connsiteY6" fmla="*/ 0 h 270757"/>
                  <a:gd name="connsiteX7" fmla="*/ 111 w 63766"/>
                  <a:gd name="connsiteY7" fmla="*/ 0 h 2707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3766" h="270757">
                    <a:moveTo>
                      <a:pt x="0" y="0"/>
                    </a:moveTo>
                    <a:lnTo>
                      <a:pt x="63766" y="0"/>
                    </a:lnTo>
                    <a:lnTo>
                      <a:pt x="63766" y="244049"/>
                    </a:lnTo>
                    <a:cubicBezTo>
                      <a:pt x="63766" y="258850"/>
                      <a:pt x="51748" y="270757"/>
                      <a:pt x="37058" y="270757"/>
                    </a:cubicBezTo>
                    <a:lnTo>
                      <a:pt x="26820" y="270757"/>
                    </a:lnTo>
                    <a:cubicBezTo>
                      <a:pt x="12019" y="270757"/>
                      <a:pt x="111" y="258738"/>
                      <a:pt x="111" y="244049"/>
                    </a:cubicBezTo>
                    <a:lnTo>
                      <a:pt x="111" y="0"/>
                    </a:lnTo>
                    <a:lnTo>
                      <a:pt x="111" y="0"/>
                    </a:lnTo>
                    <a:close/>
                  </a:path>
                </a:pathLst>
              </a:custGeom>
              <a:solidFill>
                <a:srgbClr val="B56A4D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/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5C9C9F7A-9598-6FAE-5E28-438A90E20282}"/>
                  </a:ext>
                </a:extLst>
              </p:cNvPr>
              <p:cNvSpPr/>
              <p:nvPr/>
            </p:nvSpPr>
            <p:spPr>
              <a:xfrm>
                <a:off x="1936988" y="5115100"/>
                <a:ext cx="38949" cy="487207"/>
              </a:xfrm>
              <a:custGeom>
                <a:avLst/>
                <a:gdLst>
                  <a:gd name="connsiteX0" fmla="*/ 0 w 38949"/>
                  <a:gd name="connsiteY0" fmla="*/ 0 h 487207"/>
                  <a:gd name="connsiteX1" fmla="*/ 38950 w 38949"/>
                  <a:gd name="connsiteY1" fmla="*/ 0 h 487207"/>
                  <a:gd name="connsiteX2" fmla="*/ 38950 w 38949"/>
                  <a:gd name="connsiteY2" fmla="*/ 487207 h 487207"/>
                  <a:gd name="connsiteX3" fmla="*/ 0 w 38949"/>
                  <a:gd name="connsiteY3" fmla="*/ 487207 h 4872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949" h="487207">
                    <a:moveTo>
                      <a:pt x="0" y="0"/>
                    </a:moveTo>
                    <a:lnTo>
                      <a:pt x="38950" y="0"/>
                    </a:lnTo>
                    <a:lnTo>
                      <a:pt x="38950" y="487207"/>
                    </a:lnTo>
                    <a:lnTo>
                      <a:pt x="0" y="487207"/>
                    </a:lnTo>
                    <a:close/>
                  </a:path>
                </a:pathLst>
              </a:custGeom>
              <a:solidFill>
                <a:srgbClr val="BC9F9B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/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BD118820-728E-A709-1D9F-CA49A5B7EA2A}"/>
                  </a:ext>
                </a:extLst>
              </p:cNvPr>
              <p:cNvSpPr/>
              <p:nvPr/>
            </p:nvSpPr>
            <p:spPr>
              <a:xfrm>
                <a:off x="3133861" y="5115100"/>
                <a:ext cx="38949" cy="487207"/>
              </a:xfrm>
              <a:custGeom>
                <a:avLst/>
                <a:gdLst>
                  <a:gd name="connsiteX0" fmla="*/ 0 w 38949"/>
                  <a:gd name="connsiteY0" fmla="*/ 0 h 487207"/>
                  <a:gd name="connsiteX1" fmla="*/ 38950 w 38949"/>
                  <a:gd name="connsiteY1" fmla="*/ 0 h 487207"/>
                  <a:gd name="connsiteX2" fmla="*/ 38950 w 38949"/>
                  <a:gd name="connsiteY2" fmla="*/ 487207 h 487207"/>
                  <a:gd name="connsiteX3" fmla="*/ 0 w 38949"/>
                  <a:gd name="connsiteY3" fmla="*/ 487207 h 4872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949" h="487207">
                    <a:moveTo>
                      <a:pt x="0" y="0"/>
                    </a:moveTo>
                    <a:lnTo>
                      <a:pt x="38950" y="0"/>
                    </a:lnTo>
                    <a:lnTo>
                      <a:pt x="38950" y="487207"/>
                    </a:lnTo>
                    <a:lnTo>
                      <a:pt x="0" y="487207"/>
                    </a:lnTo>
                    <a:close/>
                  </a:path>
                </a:pathLst>
              </a:custGeom>
              <a:solidFill>
                <a:srgbClr val="BC9F9B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/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0E8A15CE-1E09-5311-C5DF-0E3D2A27AB1A}"/>
                  </a:ext>
                </a:extLst>
              </p:cNvPr>
              <p:cNvSpPr/>
              <p:nvPr/>
            </p:nvSpPr>
            <p:spPr>
              <a:xfrm>
                <a:off x="1810011" y="5200233"/>
                <a:ext cx="1489887" cy="100490"/>
              </a:xfrm>
              <a:custGeom>
                <a:avLst/>
                <a:gdLst>
                  <a:gd name="connsiteX0" fmla="*/ 1453720 w 1489887"/>
                  <a:gd name="connsiteY0" fmla="*/ 0 h 100490"/>
                  <a:gd name="connsiteX1" fmla="*/ 1489888 w 1489887"/>
                  <a:gd name="connsiteY1" fmla="*/ 36168 h 100490"/>
                  <a:gd name="connsiteX2" fmla="*/ 1489888 w 1489887"/>
                  <a:gd name="connsiteY2" fmla="*/ 64323 h 100490"/>
                  <a:gd name="connsiteX3" fmla="*/ 1453720 w 1489887"/>
                  <a:gd name="connsiteY3" fmla="*/ 100491 h 100490"/>
                  <a:gd name="connsiteX4" fmla="*/ 36168 w 1489887"/>
                  <a:gd name="connsiteY4" fmla="*/ 100491 h 100490"/>
                  <a:gd name="connsiteX5" fmla="*/ 0 w 1489887"/>
                  <a:gd name="connsiteY5" fmla="*/ 64323 h 100490"/>
                  <a:gd name="connsiteX6" fmla="*/ 0 w 1489887"/>
                  <a:gd name="connsiteY6" fmla="*/ 36168 h 100490"/>
                  <a:gd name="connsiteX7" fmla="*/ 36168 w 1489887"/>
                  <a:gd name="connsiteY7" fmla="*/ 0 h 100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489887" h="100490">
                    <a:moveTo>
                      <a:pt x="1453720" y="0"/>
                    </a:moveTo>
                    <a:cubicBezTo>
                      <a:pt x="1473695" y="0"/>
                      <a:pt x="1489888" y="16193"/>
                      <a:pt x="1489888" y="36168"/>
                    </a:cubicBezTo>
                    <a:lnTo>
                      <a:pt x="1489888" y="64323"/>
                    </a:lnTo>
                    <a:cubicBezTo>
                      <a:pt x="1489888" y="84298"/>
                      <a:pt x="1473695" y="100491"/>
                      <a:pt x="1453720" y="100491"/>
                    </a:cubicBezTo>
                    <a:lnTo>
                      <a:pt x="36168" y="100491"/>
                    </a:lnTo>
                    <a:cubicBezTo>
                      <a:pt x="16193" y="100491"/>
                      <a:pt x="0" y="84298"/>
                      <a:pt x="0" y="64323"/>
                    </a:cubicBezTo>
                    <a:lnTo>
                      <a:pt x="0" y="36168"/>
                    </a:lnTo>
                    <a:cubicBezTo>
                      <a:pt x="0" y="16193"/>
                      <a:pt x="16193" y="0"/>
                      <a:pt x="36168" y="0"/>
                    </a:cubicBezTo>
                    <a:close/>
                  </a:path>
                </a:pathLst>
              </a:custGeom>
              <a:solidFill>
                <a:srgbClr val="E0C8C3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/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1F93F1DE-165A-EC5F-9693-00F6C13E4A90}"/>
                  </a:ext>
                </a:extLst>
              </p:cNvPr>
              <p:cNvSpPr/>
              <p:nvPr/>
            </p:nvSpPr>
            <p:spPr>
              <a:xfrm>
                <a:off x="1810011" y="5335668"/>
                <a:ext cx="1489887" cy="100490"/>
              </a:xfrm>
              <a:custGeom>
                <a:avLst/>
                <a:gdLst>
                  <a:gd name="connsiteX0" fmla="*/ 1453720 w 1489887"/>
                  <a:gd name="connsiteY0" fmla="*/ 0 h 100490"/>
                  <a:gd name="connsiteX1" fmla="*/ 1489888 w 1489887"/>
                  <a:gd name="connsiteY1" fmla="*/ 36168 h 100490"/>
                  <a:gd name="connsiteX2" fmla="*/ 1489888 w 1489887"/>
                  <a:gd name="connsiteY2" fmla="*/ 64323 h 100490"/>
                  <a:gd name="connsiteX3" fmla="*/ 1453720 w 1489887"/>
                  <a:gd name="connsiteY3" fmla="*/ 100491 h 100490"/>
                  <a:gd name="connsiteX4" fmla="*/ 36168 w 1489887"/>
                  <a:gd name="connsiteY4" fmla="*/ 100491 h 100490"/>
                  <a:gd name="connsiteX5" fmla="*/ 0 w 1489887"/>
                  <a:gd name="connsiteY5" fmla="*/ 64323 h 100490"/>
                  <a:gd name="connsiteX6" fmla="*/ 0 w 1489887"/>
                  <a:gd name="connsiteY6" fmla="*/ 36168 h 100490"/>
                  <a:gd name="connsiteX7" fmla="*/ 36168 w 1489887"/>
                  <a:gd name="connsiteY7" fmla="*/ 0 h 100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489887" h="100490">
                    <a:moveTo>
                      <a:pt x="1453720" y="0"/>
                    </a:moveTo>
                    <a:cubicBezTo>
                      <a:pt x="1473695" y="0"/>
                      <a:pt x="1489888" y="16193"/>
                      <a:pt x="1489888" y="36168"/>
                    </a:cubicBezTo>
                    <a:lnTo>
                      <a:pt x="1489888" y="64323"/>
                    </a:lnTo>
                    <a:cubicBezTo>
                      <a:pt x="1489888" y="84298"/>
                      <a:pt x="1473695" y="100491"/>
                      <a:pt x="1453720" y="100491"/>
                    </a:cubicBezTo>
                    <a:lnTo>
                      <a:pt x="36168" y="100491"/>
                    </a:lnTo>
                    <a:cubicBezTo>
                      <a:pt x="16193" y="100491"/>
                      <a:pt x="0" y="84298"/>
                      <a:pt x="0" y="64323"/>
                    </a:cubicBezTo>
                    <a:lnTo>
                      <a:pt x="0" y="36168"/>
                    </a:lnTo>
                    <a:cubicBezTo>
                      <a:pt x="0" y="16193"/>
                      <a:pt x="16193" y="0"/>
                      <a:pt x="36168" y="0"/>
                    </a:cubicBezTo>
                    <a:close/>
                  </a:path>
                </a:pathLst>
              </a:custGeom>
              <a:solidFill>
                <a:srgbClr val="E0C8C3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/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CD77E621-371F-EA1A-2BCF-1A7442EF5F15}"/>
                  </a:ext>
                </a:extLst>
              </p:cNvPr>
              <p:cNvSpPr/>
              <p:nvPr/>
            </p:nvSpPr>
            <p:spPr>
              <a:xfrm>
                <a:off x="1810011" y="5569478"/>
                <a:ext cx="1489887" cy="100490"/>
              </a:xfrm>
              <a:custGeom>
                <a:avLst/>
                <a:gdLst>
                  <a:gd name="connsiteX0" fmla="*/ 1453720 w 1489887"/>
                  <a:gd name="connsiteY0" fmla="*/ 0 h 100490"/>
                  <a:gd name="connsiteX1" fmla="*/ 1489888 w 1489887"/>
                  <a:gd name="connsiteY1" fmla="*/ 36168 h 100490"/>
                  <a:gd name="connsiteX2" fmla="*/ 1489888 w 1489887"/>
                  <a:gd name="connsiteY2" fmla="*/ 64323 h 100490"/>
                  <a:gd name="connsiteX3" fmla="*/ 1453720 w 1489887"/>
                  <a:gd name="connsiteY3" fmla="*/ 100491 h 100490"/>
                  <a:gd name="connsiteX4" fmla="*/ 36168 w 1489887"/>
                  <a:gd name="connsiteY4" fmla="*/ 100491 h 100490"/>
                  <a:gd name="connsiteX5" fmla="*/ 0 w 1489887"/>
                  <a:gd name="connsiteY5" fmla="*/ 64323 h 100490"/>
                  <a:gd name="connsiteX6" fmla="*/ 0 w 1489887"/>
                  <a:gd name="connsiteY6" fmla="*/ 36168 h 100490"/>
                  <a:gd name="connsiteX7" fmla="*/ 36168 w 1489887"/>
                  <a:gd name="connsiteY7" fmla="*/ 0 h 100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489887" h="100490">
                    <a:moveTo>
                      <a:pt x="1453720" y="0"/>
                    </a:moveTo>
                    <a:cubicBezTo>
                      <a:pt x="1473695" y="0"/>
                      <a:pt x="1489888" y="16193"/>
                      <a:pt x="1489888" y="36168"/>
                    </a:cubicBezTo>
                    <a:lnTo>
                      <a:pt x="1489888" y="64323"/>
                    </a:lnTo>
                    <a:cubicBezTo>
                      <a:pt x="1489888" y="84298"/>
                      <a:pt x="1473695" y="100491"/>
                      <a:pt x="1453720" y="100491"/>
                    </a:cubicBezTo>
                    <a:lnTo>
                      <a:pt x="36168" y="100491"/>
                    </a:lnTo>
                    <a:cubicBezTo>
                      <a:pt x="16193" y="100491"/>
                      <a:pt x="0" y="84298"/>
                      <a:pt x="0" y="64323"/>
                    </a:cubicBezTo>
                    <a:lnTo>
                      <a:pt x="0" y="36168"/>
                    </a:lnTo>
                    <a:cubicBezTo>
                      <a:pt x="0" y="16193"/>
                      <a:pt x="16193" y="0"/>
                      <a:pt x="36168" y="0"/>
                    </a:cubicBezTo>
                    <a:close/>
                  </a:path>
                </a:pathLst>
              </a:custGeom>
              <a:solidFill>
                <a:srgbClr val="E0C8C3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/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AEEBF0BC-DBBE-754B-9B43-AD3D51B8D017}"/>
                  </a:ext>
                </a:extLst>
              </p:cNvPr>
              <p:cNvSpPr/>
              <p:nvPr/>
            </p:nvSpPr>
            <p:spPr>
              <a:xfrm>
                <a:off x="6648029" y="5667409"/>
                <a:ext cx="63766" cy="270757"/>
              </a:xfrm>
              <a:custGeom>
                <a:avLst/>
                <a:gdLst>
                  <a:gd name="connsiteX0" fmla="*/ 0 w 63766"/>
                  <a:gd name="connsiteY0" fmla="*/ 0 h 270757"/>
                  <a:gd name="connsiteX1" fmla="*/ 63766 w 63766"/>
                  <a:gd name="connsiteY1" fmla="*/ 0 h 270757"/>
                  <a:gd name="connsiteX2" fmla="*/ 63766 w 63766"/>
                  <a:gd name="connsiteY2" fmla="*/ 244049 h 270757"/>
                  <a:gd name="connsiteX3" fmla="*/ 37058 w 63766"/>
                  <a:gd name="connsiteY3" fmla="*/ 270757 h 270757"/>
                  <a:gd name="connsiteX4" fmla="*/ 26819 w 63766"/>
                  <a:gd name="connsiteY4" fmla="*/ 270757 h 270757"/>
                  <a:gd name="connsiteX5" fmla="*/ 111 w 63766"/>
                  <a:gd name="connsiteY5" fmla="*/ 244049 h 270757"/>
                  <a:gd name="connsiteX6" fmla="*/ 111 w 63766"/>
                  <a:gd name="connsiteY6" fmla="*/ 0 h 270757"/>
                  <a:gd name="connsiteX7" fmla="*/ 111 w 63766"/>
                  <a:gd name="connsiteY7" fmla="*/ 0 h 2707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3766" h="270757">
                    <a:moveTo>
                      <a:pt x="0" y="0"/>
                    </a:moveTo>
                    <a:lnTo>
                      <a:pt x="63766" y="0"/>
                    </a:lnTo>
                    <a:lnTo>
                      <a:pt x="63766" y="244049"/>
                    </a:lnTo>
                    <a:cubicBezTo>
                      <a:pt x="63766" y="258850"/>
                      <a:pt x="51747" y="270757"/>
                      <a:pt x="37058" y="270757"/>
                    </a:cubicBezTo>
                    <a:lnTo>
                      <a:pt x="26819" y="270757"/>
                    </a:lnTo>
                    <a:cubicBezTo>
                      <a:pt x="12018" y="270757"/>
                      <a:pt x="111" y="258738"/>
                      <a:pt x="111" y="244049"/>
                    </a:cubicBezTo>
                    <a:lnTo>
                      <a:pt x="111" y="0"/>
                    </a:lnTo>
                    <a:lnTo>
                      <a:pt x="111" y="0"/>
                    </a:lnTo>
                    <a:close/>
                  </a:path>
                </a:pathLst>
              </a:custGeom>
              <a:solidFill>
                <a:srgbClr val="B56A4D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13EFC66B-C132-AEFB-C69D-932984560B47}"/>
                  </a:ext>
                </a:extLst>
              </p:cNvPr>
              <p:cNvSpPr/>
              <p:nvPr/>
            </p:nvSpPr>
            <p:spPr>
              <a:xfrm>
                <a:off x="7844902" y="5674309"/>
                <a:ext cx="63766" cy="270757"/>
              </a:xfrm>
              <a:custGeom>
                <a:avLst/>
                <a:gdLst>
                  <a:gd name="connsiteX0" fmla="*/ 0 w 63766"/>
                  <a:gd name="connsiteY0" fmla="*/ 0 h 270757"/>
                  <a:gd name="connsiteX1" fmla="*/ 63766 w 63766"/>
                  <a:gd name="connsiteY1" fmla="*/ 0 h 270757"/>
                  <a:gd name="connsiteX2" fmla="*/ 63766 w 63766"/>
                  <a:gd name="connsiteY2" fmla="*/ 244049 h 270757"/>
                  <a:gd name="connsiteX3" fmla="*/ 37058 w 63766"/>
                  <a:gd name="connsiteY3" fmla="*/ 270757 h 270757"/>
                  <a:gd name="connsiteX4" fmla="*/ 26819 w 63766"/>
                  <a:gd name="connsiteY4" fmla="*/ 270757 h 270757"/>
                  <a:gd name="connsiteX5" fmla="*/ 111 w 63766"/>
                  <a:gd name="connsiteY5" fmla="*/ 244049 h 270757"/>
                  <a:gd name="connsiteX6" fmla="*/ 111 w 63766"/>
                  <a:gd name="connsiteY6" fmla="*/ 0 h 270757"/>
                  <a:gd name="connsiteX7" fmla="*/ 111 w 63766"/>
                  <a:gd name="connsiteY7" fmla="*/ 0 h 2707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3766" h="270757">
                    <a:moveTo>
                      <a:pt x="0" y="0"/>
                    </a:moveTo>
                    <a:lnTo>
                      <a:pt x="63766" y="0"/>
                    </a:lnTo>
                    <a:lnTo>
                      <a:pt x="63766" y="244049"/>
                    </a:lnTo>
                    <a:cubicBezTo>
                      <a:pt x="63766" y="258850"/>
                      <a:pt x="51747" y="270757"/>
                      <a:pt x="37058" y="270757"/>
                    </a:cubicBezTo>
                    <a:lnTo>
                      <a:pt x="26819" y="270757"/>
                    </a:lnTo>
                    <a:cubicBezTo>
                      <a:pt x="12019" y="270757"/>
                      <a:pt x="111" y="258738"/>
                      <a:pt x="111" y="244049"/>
                    </a:cubicBezTo>
                    <a:lnTo>
                      <a:pt x="111" y="0"/>
                    </a:lnTo>
                    <a:lnTo>
                      <a:pt x="111" y="0"/>
                    </a:lnTo>
                    <a:close/>
                  </a:path>
                </a:pathLst>
              </a:custGeom>
              <a:solidFill>
                <a:srgbClr val="B56A4D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/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1CBEEEFA-4330-ABBD-BF1D-C162AE593FC4}"/>
                  </a:ext>
                </a:extLst>
              </p:cNvPr>
              <p:cNvSpPr/>
              <p:nvPr/>
            </p:nvSpPr>
            <p:spPr>
              <a:xfrm>
                <a:off x="6660381" y="5135020"/>
                <a:ext cx="38949" cy="487207"/>
              </a:xfrm>
              <a:custGeom>
                <a:avLst/>
                <a:gdLst>
                  <a:gd name="connsiteX0" fmla="*/ 0 w 38949"/>
                  <a:gd name="connsiteY0" fmla="*/ 0 h 487207"/>
                  <a:gd name="connsiteX1" fmla="*/ 38950 w 38949"/>
                  <a:gd name="connsiteY1" fmla="*/ 0 h 487207"/>
                  <a:gd name="connsiteX2" fmla="*/ 38950 w 38949"/>
                  <a:gd name="connsiteY2" fmla="*/ 487207 h 487207"/>
                  <a:gd name="connsiteX3" fmla="*/ 0 w 38949"/>
                  <a:gd name="connsiteY3" fmla="*/ 487207 h 4872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949" h="487207">
                    <a:moveTo>
                      <a:pt x="0" y="0"/>
                    </a:moveTo>
                    <a:lnTo>
                      <a:pt x="38950" y="0"/>
                    </a:lnTo>
                    <a:lnTo>
                      <a:pt x="38950" y="487207"/>
                    </a:lnTo>
                    <a:lnTo>
                      <a:pt x="0" y="487207"/>
                    </a:lnTo>
                    <a:close/>
                  </a:path>
                </a:pathLst>
              </a:custGeom>
              <a:solidFill>
                <a:srgbClr val="BC9F9B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/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5544A6F5-1CD4-1984-0587-50AC1A6EFAC5}"/>
                  </a:ext>
                </a:extLst>
              </p:cNvPr>
              <p:cNvSpPr/>
              <p:nvPr/>
            </p:nvSpPr>
            <p:spPr>
              <a:xfrm>
                <a:off x="7857255" y="5135020"/>
                <a:ext cx="38949" cy="487207"/>
              </a:xfrm>
              <a:custGeom>
                <a:avLst/>
                <a:gdLst>
                  <a:gd name="connsiteX0" fmla="*/ 0 w 38949"/>
                  <a:gd name="connsiteY0" fmla="*/ 0 h 487207"/>
                  <a:gd name="connsiteX1" fmla="*/ 38950 w 38949"/>
                  <a:gd name="connsiteY1" fmla="*/ 0 h 487207"/>
                  <a:gd name="connsiteX2" fmla="*/ 38950 w 38949"/>
                  <a:gd name="connsiteY2" fmla="*/ 487207 h 487207"/>
                  <a:gd name="connsiteX3" fmla="*/ 0 w 38949"/>
                  <a:gd name="connsiteY3" fmla="*/ 487207 h 4872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949" h="487207">
                    <a:moveTo>
                      <a:pt x="0" y="0"/>
                    </a:moveTo>
                    <a:lnTo>
                      <a:pt x="38950" y="0"/>
                    </a:lnTo>
                    <a:lnTo>
                      <a:pt x="38950" y="487207"/>
                    </a:lnTo>
                    <a:lnTo>
                      <a:pt x="0" y="487207"/>
                    </a:lnTo>
                    <a:close/>
                  </a:path>
                </a:pathLst>
              </a:custGeom>
              <a:solidFill>
                <a:srgbClr val="BC9F9B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/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5C695A60-2420-E73F-85A3-66F808E72360}"/>
                  </a:ext>
                </a:extLst>
              </p:cNvPr>
              <p:cNvSpPr/>
              <p:nvPr/>
            </p:nvSpPr>
            <p:spPr>
              <a:xfrm>
                <a:off x="6533405" y="5084830"/>
                <a:ext cx="1489887" cy="100490"/>
              </a:xfrm>
              <a:custGeom>
                <a:avLst/>
                <a:gdLst>
                  <a:gd name="connsiteX0" fmla="*/ 1453720 w 1489887"/>
                  <a:gd name="connsiteY0" fmla="*/ 0 h 100490"/>
                  <a:gd name="connsiteX1" fmla="*/ 1489888 w 1489887"/>
                  <a:gd name="connsiteY1" fmla="*/ 36168 h 100490"/>
                  <a:gd name="connsiteX2" fmla="*/ 1489888 w 1489887"/>
                  <a:gd name="connsiteY2" fmla="*/ 64323 h 100490"/>
                  <a:gd name="connsiteX3" fmla="*/ 1453720 w 1489887"/>
                  <a:gd name="connsiteY3" fmla="*/ 100491 h 100490"/>
                  <a:gd name="connsiteX4" fmla="*/ 36167 w 1489887"/>
                  <a:gd name="connsiteY4" fmla="*/ 100491 h 100490"/>
                  <a:gd name="connsiteX5" fmla="*/ 0 w 1489887"/>
                  <a:gd name="connsiteY5" fmla="*/ 64323 h 100490"/>
                  <a:gd name="connsiteX6" fmla="*/ 0 w 1489887"/>
                  <a:gd name="connsiteY6" fmla="*/ 36168 h 100490"/>
                  <a:gd name="connsiteX7" fmla="*/ 36167 w 1489887"/>
                  <a:gd name="connsiteY7" fmla="*/ 0 h 100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489887" h="100490">
                    <a:moveTo>
                      <a:pt x="1453720" y="0"/>
                    </a:moveTo>
                    <a:cubicBezTo>
                      <a:pt x="1473695" y="0"/>
                      <a:pt x="1489888" y="16193"/>
                      <a:pt x="1489888" y="36168"/>
                    </a:cubicBezTo>
                    <a:lnTo>
                      <a:pt x="1489888" y="64323"/>
                    </a:lnTo>
                    <a:cubicBezTo>
                      <a:pt x="1489888" y="84298"/>
                      <a:pt x="1473695" y="100491"/>
                      <a:pt x="1453720" y="100491"/>
                    </a:cubicBezTo>
                    <a:lnTo>
                      <a:pt x="36167" y="100491"/>
                    </a:lnTo>
                    <a:cubicBezTo>
                      <a:pt x="16193" y="100491"/>
                      <a:pt x="0" y="84298"/>
                      <a:pt x="0" y="64323"/>
                    </a:cubicBezTo>
                    <a:lnTo>
                      <a:pt x="0" y="36168"/>
                    </a:lnTo>
                    <a:cubicBezTo>
                      <a:pt x="0" y="16193"/>
                      <a:pt x="16193" y="0"/>
                      <a:pt x="36167" y="0"/>
                    </a:cubicBezTo>
                    <a:close/>
                  </a:path>
                </a:pathLst>
              </a:custGeom>
              <a:solidFill>
                <a:srgbClr val="E0C8C3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/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DF9B948E-A103-68B7-D9A8-39562EABA47E}"/>
                  </a:ext>
                </a:extLst>
              </p:cNvPr>
              <p:cNvSpPr/>
              <p:nvPr/>
            </p:nvSpPr>
            <p:spPr>
              <a:xfrm>
                <a:off x="6533405" y="5220153"/>
                <a:ext cx="1489887" cy="100490"/>
              </a:xfrm>
              <a:custGeom>
                <a:avLst/>
                <a:gdLst>
                  <a:gd name="connsiteX0" fmla="*/ 1453720 w 1489887"/>
                  <a:gd name="connsiteY0" fmla="*/ 0 h 100490"/>
                  <a:gd name="connsiteX1" fmla="*/ 1489888 w 1489887"/>
                  <a:gd name="connsiteY1" fmla="*/ 36168 h 100490"/>
                  <a:gd name="connsiteX2" fmla="*/ 1489888 w 1489887"/>
                  <a:gd name="connsiteY2" fmla="*/ 64323 h 100490"/>
                  <a:gd name="connsiteX3" fmla="*/ 1453720 w 1489887"/>
                  <a:gd name="connsiteY3" fmla="*/ 100491 h 100490"/>
                  <a:gd name="connsiteX4" fmla="*/ 36167 w 1489887"/>
                  <a:gd name="connsiteY4" fmla="*/ 100491 h 100490"/>
                  <a:gd name="connsiteX5" fmla="*/ 0 w 1489887"/>
                  <a:gd name="connsiteY5" fmla="*/ 64323 h 100490"/>
                  <a:gd name="connsiteX6" fmla="*/ 0 w 1489887"/>
                  <a:gd name="connsiteY6" fmla="*/ 36168 h 100490"/>
                  <a:gd name="connsiteX7" fmla="*/ 36167 w 1489887"/>
                  <a:gd name="connsiteY7" fmla="*/ 0 h 100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489887" h="100490">
                    <a:moveTo>
                      <a:pt x="1453720" y="0"/>
                    </a:moveTo>
                    <a:cubicBezTo>
                      <a:pt x="1473695" y="0"/>
                      <a:pt x="1489888" y="16193"/>
                      <a:pt x="1489888" y="36168"/>
                    </a:cubicBezTo>
                    <a:lnTo>
                      <a:pt x="1489888" y="64323"/>
                    </a:lnTo>
                    <a:cubicBezTo>
                      <a:pt x="1489888" y="84298"/>
                      <a:pt x="1473695" y="100491"/>
                      <a:pt x="1453720" y="100491"/>
                    </a:cubicBezTo>
                    <a:lnTo>
                      <a:pt x="36167" y="100491"/>
                    </a:lnTo>
                    <a:cubicBezTo>
                      <a:pt x="16193" y="100491"/>
                      <a:pt x="0" y="84298"/>
                      <a:pt x="0" y="64323"/>
                    </a:cubicBezTo>
                    <a:lnTo>
                      <a:pt x="0" y="36168"/>
                    </a:lnTo>
                    <a:cubicBezTo>
                      <a:pt x="0" y="16193"/>
                      <a:pt x="16193" y="0"/>
                      <a:pt x="36167" y="0"/>
                    </a:cubicBezTo>
                    <a:close/>
                  </a:path>
                </a:pathLst>
              </a:custGeom>
              <a:solidFill>
                <a:srgbClr val="E0C8C3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/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0444E0D8-D977-9D5C-13AA-B669D4A7C657}"/>
                  </a:ext>
                </a:extLst>
              </p:cNvPr>
              <p:cNvSpPr/>
              <p:nvPr/>
            </p:nvSpPr>
            <p:spPr>
              <a:xfrm>
                <a:off x="6533405" y="5355588"/>
                <a:ext cx="1489887" cy="100490"/>
              </a:xfrm>
              <a:custGeom>
                <a:avLst/>
                <a:gdLst>
                  <a:gd name="connsiteX0" fmla="*/ 1453720 w 1489887"/>
                  <a:gd name="connsiteY0" fmla="*/ 0 h 100490"/>
                  <a:gd name="connsiteX1" fmla="*/ 1489888 w 1489887"/>
                  <a:gd name="connsiteY1" fmla="*/ 36168 h 100490"/>
                  <a:gd name="connsiteX2" fmla="*/ 1489888 w 1489887"/>
                  <a:gd name="connsiteY2" fmla="*/ 64323 h 100490"/>
                  <a:gd name="connsiteX3" fmla="*/ 1453720 w 1489887"/>
                  <a:gd name="connsiteY3" fmla="*/ 100491 h 100490"/>
                  <a:gd name="connsiteX4" fmla="*/ 36167 w 1489887"/>
                  <a:gd name="connsiteY4" fmla="*/ 100491 h 100490"/>
                  <a:gd name="connsiteX5" fmla="*/ 0 w 1489887"/>
                  <a:gd name="connsiteY5" fmla="*/ 64323 h 100490"/>
                  <a:gd name="connsiteX6" fmla="*/ 0 w 1489887"/>
                  <a:gd name="connsiteY6" fmla="*/ 36168 h 100490"/>
                  <a:gd name="connsiteX7" fmla="*/ 36167 w 1489887"/>
                  <a:gd name="connsiteY7" fmla="*/ 0 h 100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489887" h="100490">
                    <a:moveTo>
                      <a:pt x="1453720" y="0"/>
                    </a:moveTo>
                    <a:cubicBezTo>
                      <a:pt x="1473695" y="0"/>
                      <a:pt x="1489888" y="16193"/>
                      <a:pt x="1489888" y="36168"/>
                    </a:cubicBezTo>
                    <a:lnTo>
                      <a:pt x="1489888" y="64323"/>
                    </a:lnTo>
                    <a:cubicBezTo>
                      <a:pt x="1489888" y="84298"/>
                      <a:pt x="1473695" y="100491"/>
                      <a:pt x="1453720" y="100491"/>
                    </a:cubicBezTo>
                    <a:lnTo>
                      <a:pt x="36167" y="100491"/>
                    </a:lnTo>
                    <a:cubicBezTo>
                      <a:pt x="16193" y="100491"/>
                      <a:pt x="0" y="84298"/>
                      <a:pt x="0" y="64323"/>
                    </a:cubicBezTo>
                    <a:lnTo>
                      <a:pt x="0" y="36168"/>
                    </a:lnTo>
                    <a:cubicBezTo>
                      <a:pt x="0" y="16193"/>
                      <a:pt x="16193" y="0"/>
                      <a:pt x="36167" y="0"/>
                    </a:cubicBezTo>
                    <a:close/>
                  </a:path>
                </a:pathLst>
              </a:custGeom>
              <a:solidFill>
                <a:srgbClr val="E0C8C3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/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9BEA9696-6870-2E1A-E898-CE5B7BD0E26F}"/>
                  </a:ext>
                </a:extLst>
              </p:cNvPr>
              <p:cNvSpPr/>
              <p:nvPr/>
            </p:nvSpPr>
            <p:spPr>
              <a:xfrm>
                <a:off x="6533405" y="5589398"/>
                <a:ext cx="1489887" cy="100490"/>
              </a:xfrm>
              <a:custGeom>
                <a:avLst/>
                <a:gdLst>
                  <a:gd name="connsiteX0" fmla="*/ 1453720 w 1489887"/>
                  <a:gd name="connsiteY0" fmla="*/ 0 h 100490"/>
                  <a:gd name="connsiteX1" fmla="*/ 1489888 w 1489887"/>
                  <a:gd name="connsiteY1" fmla="*/ 36168 h 100490"/>
                  <a:gd name="connsiteX2" fmla="*/ 1489888 w 1489887"/>
                  <a:gd name="connsiteY2" fmla="*/ 64323 h 100490"/>
                  <a:gd name="connsiteX3" fmla="*/ 1453720 w 1489887"/>
                  <a:gd name="connsiteY3" fmla="*/ 100491 h 100490"/>
                  <a:gd name="connsiteX4" fmla="*/ 36167 w 1489887"/>
                  <a:gd name="connsiteY4" fmla="*/ 100491 h 100490"/>
                  <a:gd name="connsiteX5" fmla="*/ 0 w 1489887"/>
                  <a:gd name="connsiteY5" fmla="*/ 64323 h 100490"/>
                  <a:gd name="connsiteX6" fmla="*/ 0 w 1489887"/>
                  <a:gd name="connsiteY6" fmla="*/ 36168 h 100490"/>
                  <a:gd name="connsiteX7" fmla="*/ 36167 w 1489887"/>
                  <a:gd name="connsiteY7" fmla="*/ 0 h 100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489887" h="100490">
                    <a:moveTo>
                      <a:pt x="1453720" y="0"/>
                    </a:moveTo>
                    <a:cubicBezTo>
                      <a:pt x="1473695" y="0"/>
                      <a:pt x="1489888" y="16193"/>
                      <a:pt x="1489888" y="36168"/>
                    </a:cubicBezTo>
                    <a:lnTo>
                      <a:pt x="1489888" y="64323"/>
                    </a:lnTo>
                    <a:cubicBezTo>
                      <a:pt x="1489888" y="84298"/>
                      <a:pt x="1473695" y="100491"/>
                      <a:pt x="1453720" y="100491"/>
                    </a:cubicBezTo>
                    <a:lnTo>
                      <a:pt x="36167" y="100491"/>
                    </a:lnTo>
                    <a:cubicBezTo>
                      <a:pt x="16193" y="100491"/>
                      <a:pt x="0" y="84298"/>
                      <a:pt x="0" y="64323"/>
                    </a:cubicBezTo>
                    <a:lnTo>
                      <a:pt x="0" y="36168"/>
                    </a:lnTo>
                    <a:cubicBezTo>
                      <a:pt x="0" y="16193"/>
                      <a:pt x="16193" y="0"/>
                      <a:pt x="36167" y="0"/>
                    </a:cubicBezTo>
                    <a:close/>
                  </a:path>
                </a:pathLst>
              </a:custGeom>
              <a:solidFill>
                <a:srgbClr val="E0C8C3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/>
              </a:p>
            </p:txBody>
          </p:sp>
        </p:grp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CB431D41-569A-3579-A14D-1B85E1DFD528}"/>
                </a:ext>
              </a:extLst>
            </p:cNvPr>
            <p:cNvSpPr/>
            <p:nvPr/>
          </p:nvSpPr>
          <p:spPr>
            <a:xfrm>
              <a:off x="1810011" y="5064799"/>
              <a:ext cx="1489887" cy="100490"/>
            </a:xfrm>
            <a:custGeom>
              <a:avLst/>
              <a:gdLst>
                <a:gd name="connsiteX0" fmla="*/ 1453720 w 1489887"/>
                <a:gd name="connsiteY0" fmla="*/ 0 h 100490"/>
                <a:gd name="connsiteX1" fmla="*/ 1489888 w 1489887"/>
                <a:gd name="connsiteY1" fmla="*/ 36168 h 100490"/>
                <a:gd name="connsiteX2" fmla="*/ 1489888 w 1489887"/>
                <a:gd name="connsiteY2" fmla="*/ 64323 h 100490"/>
                <a:gd name="connsiteX3" fmla="*/ 1453720 w 1489887"/>
                <a:gd name="connsiteY3" fmla="*/ 100491 h 100490"/>
                <a:gd name="connsiteX4" fmla="*/ 36168 w 1489887"/>
                <a:gd name="connsiteY4" fmla="*/ 100491 h 100490"/>
                <a:gd name="connsiteX5" fmla="*/ 0 w 1489887"/>
                <a:gd name="connsiteY5" fmla="*/ 64323 h 100490"/>
                <a:gd name="connsiteX6" fmla="*/ 0 w 1489887"/>
                <a:gd name="connsiteY6" fmla="*/ 36168 h 100490"/>
                <a:gd name="connsiteX7" fmla="*/ 36168 w 1489887"/>
                <a:gd name="connsiteY7" fmla="*/ 0 h 100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89887" h="100490">
                  <a:moveTo>
                    <a:pt x="1453720" y="0"/>
                  </a:moveTo>
                  <a:cubicBezTo>
                    <a:pt x="1473695" y="0"/>
                    <a:pt x="1489888" y="16193"/>
                    <a:pt x="1489888" y="36168"/>
                  </a:cubicBezTo>
                  <a:lnTo>
                    <a:pt x="1489888" y="64323"/>
                  </a:lnTo>
                  <a:cubicBezTo>
                    <a:pt x="1489888" y="84298"/>
                    <a:pt x="1473695" y="100491"/>
                    <a:pt x="1453720" y="100491"/>
                  </a:cubicBezTo>
                  <a:lnTo>
                    <a:pt x="36168" y="100491"/>
                  </a:lnTo>
                  <a:cubicBezTo>
                    <a:pt x="16193" y="100491"/>
                    <a:pt x="0" y="84298"/>
                    <a:pt x="0" y="64323"/>
                  </a:cubicBezTo>
                  <a:lnTo>
                    <a:pt x="0" y="36168"/>
                  </a:lnTo>
                  <a:cubicBezTo>
                    <a:pt x="0" y="16193"/>
                    <a:pt x="16193" y="0"/>
                    <a:pt x="36168" y="0"/>
                  </a:cubicBezTo>
                  <a:close/>
                </a:path>
              </a:pathLst>
            </a:custGeom>
            <a:solidFill>
              <a:srgbClr val="E0C8C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</p:grpSp>
      <p:grpSp>
        <p:nvGrpSpPr>
          <p:cNvPr id="47" name="Graphic 37">
            <a:extLst>
              <a:ext uri="{FF2B5EF4-FFF2-40B4-BE49-F238E27FC236}">
                <a16:creationId xmlns:a16="http://schemas.microsoft.com/office/drawing/2014/main" id="{695E5A34-76B4-5499-EEE9-A209F6F14281}"/>
              </a:ext>
            </a:extLst>
          </p:cNvPr>
          <p:cNvGrpSpPr/>
          <p:nvPr/>
        </p:nvGrpSpPr>
        <p:grpSpPr>
          <a:xfrm>
            <a:off x="4044541" y="7432704"/>
            <a:ext cx="1689422" cy="1731259"/>
            <a:chOff x="2659118" y="4346124"/>
            <a:chExt cx="1689422" cy="1731259"/>
          </a:xfrm>
        </p:grpSpPr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7C0ED62D-B090-86CA-5FFE-3B998286957D}"/>
                </a:ext>
              </a:extLst>
            </p:cNvPr>
            <p:cNvSpPr/>
            <p:nvPr/>
          </p:nvSpPr>
          <p:spPr>
            <a:xfrm>
              <a:off x="2969654" y="5292823"/>
              <a:ext cx="413936" cy="216010"/>
            </a:xfrm>
            <a:custGeom>
              <a:avLst/>
              <a:gdLst>
                <a:gd name="connsiteX0" fmla="*/ 347160 w 413936"/>
                <a:gd name="connsiteY0" fmla="*/ 0 h 216010"/>
                <a:gd name="connsiteX1" fmla="*/ 44575 w 413936"/>
                <a:gd name="connsiteY1" fmla="*/ 44737 h 216010"/>
                <a:gd name="connsiteX2" fmla="*/ 51253 w 413936"/>
                <a:gd name="connsiteY2" fmla="*/ 202762 h 216010"/>
                <a:gd name="connsiteX3" fmla="*/ 413931 w 413936"/>
                <a:gd name="connsiteY3" fmla="*/ 156690 h 216010"/>
                <a:gd name="connsiteX4" fmla="*/ 347160 w 413936"/>
                <a:gd name="connsiteY4" fmla="*/ 0 h 216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3936" h="216010">
                  <a:moveTo>
                    <a:pt x="347160" y="0"/>
                  </a:moveTo>
                  <a:cubicBezTo>
                    <a:pt x="347160" y="0"/>
                    <a:pt x="148627" y="44848"/>
                    <a:pt x="44575" y="44737"/>
                  </a:cubicBezTo>
                  <a:cubicBezTo>
                    <a:pt x="-59476" y="44625"/>
                    <a:pt x="51253" y="202762"/>
                    <a:pt x="51253" y="202762"/>
                  </a:cubicBezTo>
                  <a:cubicBezTo>
                    <a:pt x="51253" y="202762"/>
                    <a:pt x="413264" y="253397"/>
                    <a:pt x="413931" y="156690"/>
                  </a:cubicBezTo>
                  <a:cubicBezTo>
                    <a:pt x="414599" y="59983"/>
                    <a:pt x="347160" y="0"/>
                    <a:pt x="347160" y="0"/>
                  </a:cubicBezTo>
                  <a:close/>
                </a:path>
              </a:pathLst>
            </a:custGeom>
            <a:solidFill>
              <a:srgbClr val="F9857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4F7736D5-ACFE-F1A8-5136-3BF9CF7AD438}"/>
                </a:ext>
              </a:extLst>
            </p:cNvPr>
            <p:cNvSpPr/>
            <p:nvPr/>
          </p:nvSpPr>
          <p:spPr>
            <a:xfrm>
              <a:off x="3678269" y="5325571"/>
              <a:ext cx="309818" cy="504038"/>
            </a:xfrm>
            <a:custGeom>
              <a:avLst/>
              <a:gdLst>
                <a:gd name="connsiteX0" fmla="*/ 111 w 309818"/>
                <a:gd name="connsiteY0" fmla="*/ 165340 h 504038"/>
                <a:gd name="connsiteX1" fmla="*/ 164591 w 309818"/>
                <a:gd name="connsiteY1" fmla="*/ 472264 h 504038"/>
                <a:gd name="connsiteX2" fmla="*/ 309818 w 309818"/>
                <a:gd name="connsiteY2" fmla="*/ 409833 h 504038"/>
                <a:gd name="connsiteX3" fmla="*/ 104163 w 309818"/>
                <a:gd name="connsiteY3" fmla="*/ 526 h 504038"/>
                <a:gd name="connsiteX4" fmla="*/ 0 w 309818"/>
                <a:gd name="connsiteY4" fmla="*/ 165340 h 50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9818" h="504038">
                  <a:moveTo>
                    <a:pt x="111" y="165340"/>
                  </a:moveTo>
                  <a:cubicBezTo>
                    <a:pt x="111" y="165340"/>
                    <a:pt x="129981" y="374222"/>
                    <a:pt x="164591" y="472264"/>
                  </a:cubicBezTo>
                  <a:cubicBezTo>
                    <a:pt x="199201" y="570418"/>
                    <a:pt x="309818" y="409833"/>
                    <a:pt x="309818" y="409833"/>
                  </a:cubicBezTo>
                  <a:cubicBezTo>
                    <a:pt x="309818" y="409833"/>
                    <a:pt x="203986" y="12322"/>
                    <a:pt x="104163" y="526"/>
                  </a:cubicBezTo>
                  <a:cubicBezTo>
                    <a:pt x="8124" y="-10825"/>
                    <a:pt x="0" y="165340"/>
                    <a:pt x="0" y="165340"/>
                  </a:cubicBezTo>
                  <a:close/>
                </a:path>
              </a:pathLst>
            </a:custGeom>
            <a:solidFill>
              <a:srgbClr val="F9857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A0E5CED2-73BE-C429-EC6E-AA2A3AE5E172}"/>
                </a:ext>
              </a:extLst>
            </p:cNvPr>
            <p:cNvSpPr/>
            <p:nvPr/>
          </p:nvSpPr>
          <p:spPr>
            <a:xfrm>
              <a:off x="2926092" y="5332440"/>
              <a:ext cx="94814" cy="165369"/>
            </a:xfrm>
            <a:custGeom>
              <a:avLst/>
              <a:gdLst>
                <a:gd name="connsiteX0" fmla="*/ 94815 w 94814"/>
                <a:gd name="connsiteY0" fmla="*/ 163144 h 165369"/>
                <a:gd name="connsiteX1" fmla="*/ 14467 w 94814"/>
                <a:gd name="connsiteY1" fmla="*/ 165370 h 165369"/>
                <a:gd name="connsiteX2" fmla="*/ 0 w 94814"/>
                <a:gd name="connsiteY2" fmla="*/ 0 h 165369"/>
                <a:gd name="connsiteX3" fmla="*/ 88138 w 94814"/>
                <a:gd name="connsiteY3" fmla="*/ 5119 h 165369"/>
                <a:gd name="connsiteX4" fmla="*/ 94815 w 94814"/>
                <a:gd name="connsiteY4" fmla="*/ 163144 h 1653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4814" h="165369">
                  <a:moveTo>
                    <a:pt x="94815" y="163144"/>
                  </a:moveTo>
                  <a:lnTo>
                    <a:pt x="14467" y="165370"/>
                  </a:lnTo>
                  <a:lnTo>
                    <a:pt x="0" y="0"/>
                  </a:lnTo>
                  <a:lnTo>
                    <a:pt x="88138" y="5119"/>
                  </a:lnTo>
                  <a:lnTo>
                    <a:pt x="94815" y="163144"/>
                  </a:lnTo>
                  <a:close/>
                </a:path>
              </a:pathLst>
            </a:custGeom>
            <a:solidFill>
              <a:srgbClr val="F9AD6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8F5DB89E-D62C-FCBE-0058-D8314F201440}"/>
                </a:ext>
              </a:extLst>
            </p:cNvPr>
            <p:cNvSpPr/>
            <p:nvPr/>
          </p:nvSpPr>
          <p:spPr>
            <a:xfrm>
              <a:off x="2687830" y="5305064"/>
              <a:ext cx="267084" cy="445052"/>
            </a:xfrm>
            <a:custGeom>
              <a:avLst/>
              <a:gdLst>
                <a:gd name="connsiteX0" fmla="*/ 162254 w 267084"/>
                <a:gd name="connsiteY0" fmla="*/ 4785 h 445052"/>
                <a:gd name="connsiteX1" fmla="*/ 108837 w 267084"/>
                <a:gd name="connsiteY1" fmla="*/ 2003 h 445052"/>
                <a:gd name="connsiteX2" fmla="*/ 69998 w 267084"/>
                <a:gd name="connsiteY2" fmla="*/ 0 h 445052"/>
                <a:gd name="connsiteX3" fmla="*/ 0 w 267084"/>
                <a:gd name="connsiteY3" fmla="*/ 442916 h 445052"/>
                <a:gd name="connsiteX4" fmla="*/ 38950 w 267084"/>
                <a:gd name="connsiteY4" fmla="*/ 444585 h 445052"/>
                <a:gd name="connsiteX5" fmla="*/ 112621 w 267084"/>
                <a:gd name="connsiteY5" fmla="*/ 403187 h 445052"/>
                <a:gd name="connsiteX6" fmla="*/ 255733 w 267084"/>
                <a:gd name="connsiteY6" fmla="*/ 206323 h 445052"/>
                <a:gd name="connsiteX7" fmla="*/ 267085 w 267084"/>
                <a:gd name="connsiteY7" fmla="*/ 183287 h 445052"/>
                <a:gd name="connsiteX8" fmla="*/ 263969 w 267084"/>
                <a:gd name="connsiteY8" fmla="*/ 42288 h 445052"/>
                <a:gd name="connsiteX9" fmla="*/ 244828 w 267084"/>
                <a:gd name="connsiteY9" fmla="*/ 16693 h 445052"/>
                <a:gd name="connsiteX10" fmla="*/ 208326 w 267084"/>
                <a:gd name="connsiteY10" fmla="*/ 9571 h 445052"/>
                <a:gd name="connsiteX11" fmla="*/ 162365 w 267084"/>
                <a:gd name="connsiteY11" fmla="*/ 4785 h 445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67084" h="445052">
                  <a:moveTo>
                    <a:pt x="162254" y="4785"/>
                  </a:moveTo>
                  <a:lnTo>
                    <a:pt x="108837" y="2003"/>
                  </a:lnTo>
                  <a:lnTo>
                    <a:pt x="69998" y="0"/>
                  </a:lnTo>
                  <a:lnTo>
                    <a:pt x="0" y="442916"/>
                  </a:lnTo>
                  <a:cubicBezTo>
                    <a:pt x="0" y="442916"/>
                    <a:pt x="17249" y="446254"/>
                    <a:pt x="38950" y="444585"/>
                  </a:cubicBezTo>
                  <a:cubicBezTo>
                    <a:pt x="64434" y="442471"/>
                    <a:pt x="96039" y="433345"/>
                    <a:pt x="112621" y="403187"/>
                  </a:cubicBezTo>
                  <a:cubicBezTo>
                    <a:pt x="169599" y="299803"/>
                    <a:pt x="240265" y="217674"/>
                    <a:pt x="255733" y="206323"/>
                  </a:cubicBezTo>
                  <a:cubicBezTo>
                    <a:pt x="262744" y="201204"/>
                    <a:pt x="267085" y="192524"/>
                    <a:pt x="267085" y="183287"/>
                  </a:cubicBezTo>
                  <a:lnTo>
                    <a:pt x="263969" y="42288"/>
                  </a:lnTo>
                  <a:cubicBezTo>
                    <a:pt x="263969" y="29602"/>
                    <a:pt x="256067" y="18919"/>
                    <a:pt x="244828" y="16693"/>
                  </a:cubicBezTo>
                  <a:lnTo>
                    <a:pt x="208326" y="9571"/>
                  </a:lnTo>
                  <a:cubicBezTo>
                    <a:pt x="193191" y="6566"/>
                    <a:pt x="177834" y="5008"/>
                    <a:pt x="162365" y="4785"/>
                  </a:cubicBezTo>
                  <a:close/>
                </a:path>
              </a:pathLst>
            </a:custGeom>
            <a:solidFill>
              <a:srgbClr val="B56A4D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C8216DD3-8489-1C2E-23DE-BF2F8573675A}"/>
                </a:ext>
              </a:extLst>
            </p:cNvPr>
            <p:cNvSpPr/>
            <p:nvPr/>
          </p:nvSpPr>
          <p:spPr>
            <a:xfrm>
              <a:off x="2659118" y="5302282"/>
              <a:ext cx="137771" cy="447723"/>
            </a:xfrm>
            <a:custGeom>
              <a:avLst/>
              <a:gdLst>
                <a:gd name="connsiteX0" fmla="*/ 137549 w 137771"/>
                <a:gd name="connsiteY0" fmla="*/ 4785 h 447723"/>
                <a:gd name="connsiteX1" fmla="*/ 98710 w 137771"/>
                <a:gd name="connsiteY1" fmla="*/ 2782 h 447723"/>
                <a:gd name="connsiteX2" fmla="*/ 98487 w 137771"/>
                <a:gd name="connsiteY2" fmla="*/ 4563 h 447723"/>
                <a:gd name="connsiteX3" fmla="*/ 69665 w 137771"/>
                <a:gd name="connsiteY3" fmla="*/ 0 h 447723"/>
                <a:gd name="connsiteX4" fmla="*/ 61541 w 137771"/>
                <a:gd name="connsiteY4" fmla="*/ 51525 h 447723"/>
                <a:gd name="connsiteX5" fmla="*/ 90364 w 137771"/>
                <a:gd name="connsiteY5" fmla="*/ 56088 h 447723"/>
                <a:gd name="connsiteX6" fmla="*/ 83019 w 137771"/>
                <a:gd name="connsiteY6" fmla="*/ 102271 h 447723"/>
                <a:gd name="connsiteX7" fmla="*/ 54196 w 137771"/>
                <a:gd name="connsiteY7" fmla="*/ 97708 h 447723"/>
                <a:gd name="connsiteX8" fmla="*/ 45961 w 137771"/>
                <a:gd name="connsiteY8" fmla="*/ 149790 h 447723"/>
                <a:gd name="connsiteX9" fmla="*/ 74784 w 137771"/>
                <a:gd name="connsiteY9" fmla="*/ 154353 h 447723"/>
                <a:gd name="connsiteX10" fmla="*/ 68107 w 137771"/>
                <a:gd name="connsiteY10" fmla="*/ 196753 h 447723"/>
                <a:gd name="connsiteX11" fmla="*/ 39284 w 137771"/>
                <a:gd name="connsiteY11" fmla="*/ 192190 h 447723"/>
                <a:gd name="connsiteX12" fmla="*/ 31049 w 137771"/>
                <a:gd name="connsiteY12" fmla="*/ 244271 h 447723"/>
                <a:gd name="connsiteX13" fmla="*/ 59871 w 137771"/>
                <a:gd name="connsiteY13" fmla="*/ 248834 h 447723"/>
                <a:gd name="connsiteX14" fmla="*/ 52749 w 137771"/>
                <a:gd name="connsiteY14" fmla="*/ 294127 h 447723"/>
                <a:gd name="connsiteX15" fmla="*/ 23926 w 137771"/>
                <a:gd name="connsiteY15" fmla="*/ 289565 h 447723"/>
                <a:gd name="connsiteX16" fmla="*/ 15691 w 137771"/>
                <a:gd name="connsiteY16" fmla="*/ 341646 h 447723"/>
                <a:gd name="connsiteX17" fmla="*/ 44514 w 137771"/>
                <a:gd name="connsiteY17" fmla="*/ 346209 h 447723"/>
                <a:gd name="connsiteX18" fmla="*/ 36947 w 137771"/>
                <a:gd name="connsiteY18" fmla="*/ 394173 h 447723"/>
                <a:gd name="connsiteX19" fmla="*/ 8124 w 137771"/>
                <a:gd name="connsiteY19" fmla="*/ 389610 h 447723"/>
                <a:gd name="connsiteX20" fmla="*/ 0 w 137771"/>
                <a:gd name="connsiteY20" fmla="*/ 441024 h 447723"/>
                <a:gd name="connsiteX21" fmla="*/ 28823 w 137771"/>
                <a:gd name="connsiteY21" fmla="*/ 445586 h 447723"/>
                <a:gd name="connsiteX22" fmla="*/ 67773 w 137771"/>
                <a:gd name="connsiteY22" fmla="*/ 447256 h 447723"/>
                <a:gd name="connsiteX23" fmla="*/ 137771 w 137771"/>
                <a:gd name="connsiteY23" fmla="*/ 4674 h 447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37771" h="447723">
                  <a:moveTo>
                    <a:pt x="137549" y="4785"/>
                  </a:moveTo>
                  <a:lnTo>
                    <a:pt x="98710" y="2782"/>
                  </a:lnTo>
                  <a:lnTo>
                    <a:pt x="98487" y="4563"/>
                  </a:lnTo>
                  <a:lnTo>
                    <a:pt x="69665" y="0"/>
                  </a:lnTo>
                  <a:lnTo>
                    <a:pt x="61541" y="51525"/>
                  </a:lnTo>
                  <a:lnTo>
                    <a:pt x="90364" y="56088"/>
                  </a:lnTo>
                  <a:lnTo>
                    <a:pt x="83019" y="102271"/>
                  </a:lnTo>
                  <a:lnTo>
                    <a:pt x="54196" y="97708"/>
                  </a:lnTo>
                  <a:lnTo>
                    <a:pt x="45961" y="149790"/>
                  </a:lnTo>
                  <a:lnTo>
                    <a:pt x="74784" y="154353"/>
                  </a:lnTo>
                  <a:lnTo>
                    <a:pt x="68107" y="196753"/>
                  </a:lnTo>
                  <a:lnTo>
                    <a:pt x="39284" y="192190"/>
                  </a:lnTo>
                  <a:lnTo>
                    <a:pt x="31049" y="244271"/>
                  </a:lnTo>
                  <a:lnTo>
                    <a:pt x="59871" y="248834"/>
                  </a:lnTo>
                  <a:lnTo>
                    <a:pt x="52749" y="294127"/>
                  </a:lnTo>
                  <a:lnTo>
                    <a:pt x="23926" y="289565"/>
                  </a:lnTo>
                  <a:lnTo>
                    <a:pt x="15691" y="341646"/>
                  </a:lnTo>
                  <a:lnTo>
                    <a:pt x="44514" y="346209"/>
                  </a:lnTo>
                  <a:lnTo>
                    <a:pt x="36947" y="394173"/>
                  </a:lnTo>
                  <a:lnTo>
                    <a:pt x="8124" y="389610"/>
                  </a:lnTo>
                  <a:lnTo>
                    <a:pt x="0" y="441024"/>
                  </a:lnTo>
                  <a:lnTo>
                    <a:pt x="28823" y="445586"/>
                  </a:lnTo>
                  <a:cubicBezTo>
                    <a:pt x="28823" y="445586"/>
                    <a:pt x="46072" y="448925"/>
                    <a:pt x="67773" y="447256"/>
                  </a:cubicBezTo>
                  <a:lnTo>
                    <a:pt x="137771" y="4674"/>
                  </a:lnTo>
                  <a:close/>
                </a:path>
              </a:pathLst>
            </a:custGeom>
            <a:solidFill>
              <a:srgbClr val="507849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E74294EB-4F19-B7B8-0755-680B83D96D91}"/>
                </a:ext>
              </a:extLst>
            </p:cNvPr>
            <p:cNvSpPr/>
            <p:nvPr/>
          </p:nvSpPr>
          <p:spPr>
            <a:xfrm>
              <a:off x="2839220" y="5550423"/>
              <a:ext cx="24843" cy="60786"/>
            </a:xfrm>
            <a:custGeom>
              <a:avLst/>
              <a:gdLst>
                <a:gd name="connsiteX0" fmla="*/ 22104 w 24843"/>
                <a:gd name="connsiteY0" fmla="*/ 60787 h 60786"/>
                <a:gd name="connsiteX1" fmla="*/ 19433 w 24843"/>
                <a:gd name="connsiteY1" fmla="*/ 58895 h 60786"/>
                <a:gd name="connsiteX2" fmla="*/ 180 w 24843"/>
                <a:gd name="connsiteY2" fmla="*/ 3698 h 60786"/>
                <a:gd name="connsiteX3" fmla="*/ 1850 w 24843"/>
                <a:gd name="connsiteY3" fmla="*/ 136 h 60786"/>
                <a:gd name="connsiteX4" fmla="*/ 5411 w 24843"/>
                <a:gd name="connsiteY4" fmla="*/ 1806 h 60786"/>
                <a:gd name="connsiteX5" fmla="*/ 24663 w 24843"/>
                <a:gd name="connsiteY5" fmla="*/ 57003 h 60786"/>
                <a:gd name="connsiteX6" fmla="*/ 22994 w 24843"/>
                <a:gd name="connsiteY6" fmla="*/ 60564 h 60786"/>
                <a:gd name="connsiteX7" fmla="*/ 22104 w 24843"/>
                <a:gd name="connsiteY7" fmla="*/ 60676 h 60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4843" h="60786">
                  <a:moveTo>
                    <a:pt x="22104" y="60787"/>
                  </a:moveTo>
                  <a:cubicBezTo>
                    <a:pt x="20991" y="60787"/>
                    <a:pt x="19878" y="60119"/>
                    <a:pt x="19433" y="58895"/>
                  </a:cubicBezTo>
                  <a:lnTo>
                    <a:pt x="180" y="3698"/>
                  </a:lnTo>
                  <a:cubicBezTo>
                    <a:pt x="-376" y="2251"/>
                    <a:pt x="403" y="693"/>
                    <a:pt x="1850" y="136"/>
                  </a:cubicBezTo>
                  <a:cubicBezTo>
                    <a:pt x="3296" y="-309"/>
                    <a:pt x="4854" y="359"/>
                    <a:pt x="5411" y="1806"/>
                  </a:cubicBezTo>
                  <a:lnTo>
                    <a:pt x="24663" y="57003"/>
                  </a:lnTo>
                  <a:cubicBezTo>
                    <a:pt x="25220" y="58450"/>
                    <a:pt x="24441" y="60008"/>
                    <a:pt x="22994" y="60564"/>
                  </a:cubicBezTo>
                  <a:cubicBezTo>
                    <a:pt x="22660" y="60564"/>
                    <a:pt x="22326" y="60676"/>
                    <a:pt x="22104" y="60676"/>
                  </a:cubicBezTo>
                  <a:close/>
                </a:path>
              </a:pathLst>
            </a:custGeom>
            <a:solidFill>
              <a:srgbClr val="EFB31D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81B1DBEE-197B-B6AC-7943-0FF70F5FE76B}"/>
                </a:ext>
              </a:extLst>
            </p:cNvPr>
            <p:cNvSpPr/>
            <p:nvPr/>
          </p:nvSpPr>
          <p:spPr>
            <a:xfrm>
              <a:off x="2865260" y="5516370"/>
              <a:ext cx="24843" cy="60786"/>
            </a:xfrm>
            <a:custGeom>
              <a:avLst/>
              <a:gdLst>
                <a:gd name="connsiteX0" fmla="*/ 22104 w 24843"/>
                <a:gd name="connsiteY0" fmla="*/ 60787 h 60786"/>
                <a:gd name="connsiteX1" fmla="*/ 19433 w 24843"/>
                <a:gd name="connsiteY1" fmla="*/ 58895 h 60786"/>
                <a:gd name="connsiteX2" fmla="*/ 180 w 24843"/>
                <a:gd name="connsiteY2" fmla="*/ 3698 h 60786"/>
                <a:gd name="connsiteX3" fmla="*/ 1850 w 24843"/>
                <a:gd name="connsiteY3" fmla="*/ 136 h 60786"/>
                <a:gd name="connsiteX4" fmla="*/ 5411 w 24843"/>
                <a:gd name="connsiteY4" fmla="*/ 1806 h 60786"/>
                <a:gd name="connsiteX5" fmla="*/ 24663 w 24843"/>
                <a:gd name="connsiteY5" fmla="*/ 57003 h 60786"/>
                <a:gd name="connsiteX6" fmla="*/ 22994 w 24843"/>
                <a:gd name="connsiteY6" fmla="*/ 60564 h 60786"/>
                <a:gd name="connsiteX7" fmla="*/ 22104 w 24843"/>
                <a:gd name="connsiteY7" fmla="*/ 60676 h 60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4843" h="60786">
                  <a:moveTo>
                    <a:pt x="22104" y="60787"/>
                  </a:moveTo>
                  <a:cubicBezTo>
                    <a:pt x="20991" y="60787"/>
                    <a:pt x="19878" y="60119"/>
                    <a:pt x="19433" y="58895"/>
                  </a:cubicBezTo>
                  <a:lnTo>
                    <a:pt x="180" y="3698"/>
                  </a:lnTo>
                  <a:cubicBezTo>
                    <a:pt x="-376" y="2251"/>
                    <a:pt x="403" y="693"/>
                    <a:pt x="1850" y="136"/>
                  </a:cubicBezTo>
                  <a:cubicBezTo>
                    <a:pt x="3296" y="-309"/>
                    <a:pt x="4855" y="359"/>
                    <a:pt x="5411" y="1806"/>
                  </a:cubicBezTo>
                  <a:lnTo>
                    <a:pt x="24663" y="57003"/>
                  </a:lnTo>
                  <a:cubicBezTo>
                    <a:pt x="25220" y="58450"/>
                    <a:pt x="24441" y="60008"/>
                    <a:pt x="22994" y="60564"/>
                  </a:cubicBezTo>
                  <a:cubicBezTo>
                    <a:pt x="22660" y="60564"/>
                    <a:pt x="22326" y="60676"/>
                    <a:pt x="22104" y="60676"/>
                  </a:cubicBezTo>
                  <a:close/>
                </a:path>
              </a:pathLst>
            </a:custGeom>
            <a:solidFill>
              <a:srgbClr val="EFB31D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CAEAEFFB-1CD6-8E21-8BE3-3534B67E9A27}"/>
                </a:ext>
              </a:extLst>
            </p:cNvPr>
            <p:cNvSpPr/>
            <p:nvPr/>
          </p:nvSpPr>
          <p:spPr>
            <a:xfrm>
              <a:off x="2884401" y="5551516"/>
              <a:ext cx="77637" cy="92189"/>
            </a:xfrm>
            <a:custGeom>
              <a:avLst/>
              <a:gdLst>
                <a:gd name="connsiteX0" fmla="*/ 41913 w 77637"/>
                <a:gd name="connsiteY0" fmla="*/ 92078 h 92189"/>
                <a:gd name="connsiteX1" fmla="*/ 34902 w 77637"/>
                <a:gd name="connsiteY1" fmla="*/ 90743 h 92189"/>
                <a:gd name="connsiteX2" fmla="*/ 70 w 77637"/>
                <a:gd name="connsiteY2" fmla="*/ 30204 h 92189"/>
                <a:gd name="connsiteX3" fmla="*/ 2184 w 77637"/>
                <a:gd name="connsiteY3" fmla="*/ 26865 h 92189"/>
                <a:gd name="connsiteX4" fmla="*/ 5523 w 77637"/>
                <a:gd name="connsiteY4" fmla="*/ 28979 h 92189"/>
                <a:gd name="connsiteX5" fmla="*/ 36905 w 77637"/>
                <a:gd name="connsiteY5" fmla="*/ 85513 h 92189"/>
                <a:gd name="connsiteX6" fmla="*/ 53153 w 77637"/>
                <a:gd name="connsiteY6" fmla="*/ 82285 h 92189"/>
                <a:gd name="connsiteX7" fmla="*/ 60498 w 77637"/>
                <a:gd name="connsiteY7" fmla="*/ 69154 h 92189"/>
                <a:gd name="connsiteX8" fmla="*/ 8973 w 77637"/>
                <a:gd name="connsiteY8" fmla="*/ 22191 h 92189"/>
                <a:gd name="connsiteX9" fmla="*/ 7971 w 77637"/>
                <a:gd name="connsiteY9" fmla="*/ 21412 h 92189"/>
                <a:gd name="connsiteX10" fmla="*/ 7415 w 77637"/>
                <a:gd name="connsiteY10" fmla="*/ 19409 h 92189"/>
                <a:gd name="connsiteX11" fmla="*/ 8750 w 77637"/>
                <a:gd name="connsiteY11" fmla="*/ 17295 h 92189"/>
                <a:gd name="connsiteX12" fmla="*/ 66062 w 77637"/>
                <a:gd name="connsiteY12" fmla="*/ 936 h 92189"/>
                <a:gd name="connsiteX13" fmla="*/ 76189 w 77637"/>
                <a:gd name="connsiteY13" fmla="*/ 8837 h 92189"/>
                <a:gd name="connsiteX14" fmla="*/ 76189 w 77637"/>
                <a:gd name="connsiteY14" fmla="*/ 18630 h 92189"/>
                <a:gd name="connsiteX15" fmla="*/ 23774 w 77637"/>
                <a:gd name="connsiteY15" fmla="*/ 24306 h 92189"/>
                <a:gd name="connsiteX16" fmla="*/ 65951 w 77637"/>
                <a:gd name="connsiteY16" fmla="*/ 68820 h 92189"/>
                <a:gd name="connsiteX17" fmla="*/ 56380 w 77637"/>
                <a:gd name="connsiteY17" fmla="*/ 86848 h 92189"/>
                <a:gd name="connsiteX18" fmla="*/ 41913 w 77637"/>
                <a:gd name="connsiteY18" fmla="*/ 92189 h 92189"/>
                <a:gd name="connsiteX19" fmla="*/ 19100 w 77637"/>
                <a:gd name="connsiteY19" fmla="*/ 18074 h 92189"/>
                <a:gd name="connsiteX20" fmla="*/ 71626 w 77637"/>
                <a:gd name="connsiteY20" fmla="*/ 15291 h 92189"/>
                <a:gd name="connsiteX21" fmla="*/ 71181 w 77637"/>
                <a:gd name="connsiteY21" fmla="*/ 11396 h 92189"/>
                <a:gd name="connsiteX22" fmla="*/ 64504 w 77637"/>
                <a:gd name="connsiteY22" fmla="*/ 6277 h 92189"/>
                <a:gd name="connsiteX23" fmla="*/ 18988 w 77637"/>
                <a:gd name="connsiteY23" fmla="*/ 18074 h 92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77637" h="92189">
                  <a:moveTo>
                    <a:pt x="41913" y="92078"/>
                  </a:moveTo>
                  <a:cubicBezTo>
                    <a:pt x="39576" y="92078"/>
                    <a:pt x="37239" y="91633"/>
                    <a:pt x="34902" y="90743"/>
                  </a:cubicBezTo>
                  <a:cubicBezTo>
                    <a:pt x="11977" y="82174"/>
                    <a:pt x="515" y="32318"/>
                    <a:pt x="70" y="30204"/>
                  </a:cubicBezTo>
                  <a:cubicBezTo>
                    <a:pt x="-264" y="28757"/>
                    <a:pt x="626" y="27199"/>
                    <a:pt x="2184" y="26865"/>
                  </a:cubicBezTo>
                  <a:cubicBezTo>
                    <a:pt x="3742" y="26531"/>
                    <a:pt x="5189" y="27422"/>
                    <a:pt x="5523" y="28979"/>
                  </a:cubicBezTo>
                  <a:cubicBezTo>
                    <a:pt x="5634" y="29425"/>
                    <a:pt x="16763" y="77945"/>
                    <a:pt x="36905" y="85513"/>
                  </a:cubicBezTo>
                  <a:cubicBezTo>
                    <a:pt x="42025" y="87404"/>
                    <a:pt x="47366" y="86403"/>
                    <a:pt x="53153" y="82285"/>
                  </a:cubicBezTo>
                  <a:cubicBezTo>
                    <a:pt x="58495" y="78390"/>
                    <a:pt x="60832" y="74161"/>
                    <a:pt x="60498" y="69154"/>
                  </a:cubicBezTo>
                  <a:cubicBezTo>
                    <a:pt x="59162" y="51570"/>
                    <a:pt x="22883" y="29313"/>
                    <a:pt x="8973" y="22191"/>
                  </a:cubicBezTo>
                  <a:cubicBezTo>
                    <a:pt x="8639" y="21968"/>
                    <a:pt x="8305" y="21746"/>
                    <a:pt x="7971" y="21412"/>
                  </a:cubicBezTo>
                  <a:cubicBezTo>
                    <a:pt x="7415" y="20522"/>
                    <a:pt x="7304" y="19965"/>
                    <a:pt x="7415" y="19409"/>
                  </a:cubicBezTo>
                  <a:cubicBezTo>
                    <a:pt x="7637" y="18407"/>
                    <a:pt x="8082" y="17740"/>
                    <a:pt x="8750" y="17295"/>
                  </a:cubicBezTo>
                  <a:cubicBezTo>
                    <a:pt x="10308" y="16404"/>
                    <a:pt x="46587" y="-4629"/>
                    <a:pt x="66062" y="936"/>
                  </a:cubicBezTo>
                  <a:cubicBezTo>
                    <a:pt x="70625" y="2271"/>
                    <a:pt x="74075" y="4942"/>
                    <a:pt x="76189" y="8837"/>
                  </a:cubicBezTo>
                  <a:cubicBezTo>
                    <a:pt x="78637" y="13511"/>
                    <a:pt x="77525" y="16738"/>
                    <a:pt x="76189" y="18630"/>
                  </a:cubicBezTo>
                  <a:cubicBezTo>
                    <a:pt x="69957" y="27533"/>
                    <a:pt x="41913" y="26197"/>
                    <a:pt x="23774" y="24306"/>
                  </a:cubicBezTo>
                  <a:cubicBezTo>
                    <a:pt x="39465" y="33876"/>
                    <a:pt x="64615" y="51682"/>
                    <a:pt x="65951" y="68820"/>
                  </a:cubicBezTo>
                  <a:cubicBezTo>
                    <a:pt x="66507" y="75719"/>
                    <a:pt x="63280" y="81840"/>
                    <a:pt x="56380" y="86848"/>
                  </a:cubicBezTo>
                  <a:cubicBezTo>
                    <a:pt x="51484" y="90409"/>
                    <a:pt x="46698" y="92189"/>
                    <a:pt x="41913" y="92189"/>
                  </a:cubicBezTo>
                  <a:close/>
                  <a:moveTo>
                    <a:pt x="19100" y="18074"/>
                  </a:moveTo>
                  <a:cubicBezTo>
                    <a:pt x="40800" y="20633"/>
                    <a:pt x="67509" y="21301"/>
                    <a:pt x="71626" y="15291"/>
                  </a:cubicBezTo>
                  <a:cubicBezTo>
                    <a:pt x="71849" y="14958"/>
                    <a:pt x="72628" y="13956"/>
                    <a:pt x="71181" y="11396"/>
                  </a:cubicBezTo>
                  <a:cubicBezTo>
                    <a:pt x="69846" y="8837"/>
                    <a:pt x="67620" y="7168"/>
                    <a:pt x="64504" y="6277"/>
                  </a:cubicBezTo>
                  <a:cubicBezTo>
                    <a:pt x="52152" y="2716"/>
                    <a:pt x="30451" y="12287"/>
                    <a:pt x="18988" y="18074"/>
                  </a:cubicBezTo>
                  <a:close/>
                </a:path>
              </a:pathLst>
            </a:custGeom>
            <a:solidFill>
              <a:srgbClr val="EFB31D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9159FB8E-3ACC-8D57-04F1-C1DB13E6A02E}"/>
                </a:ext>
              </a:extLst>
            </p:cNvPr>
            <p:cNvSpPr/>
            <p:nvPr/>
          </p:nvSpPr>
          <p:spPr>
            <a:xfrm>
              <a:off x="3842860" y="5735404"/>
              <a:ext cx="175942" cy="146673"/>
            </a:xfrm>
            <a:custGeom>
              <a:avLst/>
              <a:gdLst>
                <a:gd name="connsiteX0" fmla="*/ 145339 w 175942"/>
                <a:gd name="connsiteY0" fmla="*/ 0 h 146673"/>
                <a:gd name="connsiteX1" fmla="*/ 175942 w 175942"/>
                <a:gd name="connsiteY1" fmla="*/ 74339 h 146673"/>
                <a:gd name="connsiteX2" fmla="*/ 26597 w 175942"/>
                <a:gd name="connsiteY2" fmla="*/ 146674 h 146673"/>
                <a:gd name="connsiteX3" fmla="*/ 0 w 175942"/>
                <a:gd name="connsiteY3" fmla="*/ 62542 h 146673"/>
                <a:gd name="connsiteX4" fmla="*/ 145339 w 175942"/>
                <a:gd name="connsiteY4" fmla="*/ 0 h 1466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5942" h="146673">
                  <a:moveTo>
                    <a:pt x="145339" y="0"/>
                  </a:moveTo>
                  <a:lnTo>
                    <a:pt x="175942" y="74339"/>
                  </a:lnTo>
                  <a:lnTo>
                    <a:pt x="26597" y="146674"/>
                  </a:lnTo>
                  <a:lnTo>
                    <a:pt x="0" y="62542"/>
                  </a:lnTo>
                  <a:lnTo>
                    <a:pt x="145339" y="0"/>
                  </a:lnTo>
                  <a:close/>
                </a:path>
              </a:pathLst>
            </a:custGeom>
            <a:solidFill>
              <a:srgbClr val="F9AD6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414FC03D-70A9-F6E6-D2D4-DD1BDBD6726C}"/>
                </a:ext>
              </a:extLst>
            </p:cNvPr>
            <p:cNvSpPr/>
            <p:nvPr/>
          </p:nvSpPr>
          <p:spPr>
            <a:xfrm>
              <a:off x="3209646" y="5114766"/>
              <a:ext cx="402519" cy="446365"/>
            </a:xfrm>
            <a:custGeom>
              <a:avLst/>
              <a:gdLst>
                <a:gd name="connsiteX0" fmla="*/ 0 w 402519"/>
                <a:gd name="connsiteY0" fmla="*/ 144226 h 446365"/>
                <a:gd name="connsiteX1" fmla="*/ 60762 w 402519"/>
                <a:gd name="connsiteY1" fmla="*/ 446365 h 446365"/>
                <a:gd name="connsiteX2" fmla="*/ 217897 w 402519"/>
                <a:gd name="connsiteY2" fmla="*/ 409864 h 446365"/>
                <a:gd name="connsiteX3" fmla="*/ 402519 w 402519"/>
                <a:gd name="connsiteY3" fmla="*/ 236815 h 446365"/>
                <a:gd name="connsiteX4" fmla="*/ 236370 w 402519"/>
                <a:gd name="connsiteY4" fmla="*/ 0 h 446365"/>
                <a:gd name="connsiteX5" fmla="*/ 17027 w 402519"/>
                <a:gd name="connsiteY5" fmla="*/ 139997 h 446365"/>
                <a:gd name="connsiteX6" fmla="*/ 0 w 402519"/>
                <a:gd name="connsiteY6" fmla="*/ 144226 h 446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02519" h="446365">
                  <a:moveTo>
                    <a:pt x="0" y="144226"/>
                  </a:moveTo>
                  <a:lnTo>
                    <a:pt x="60762" y="446365"/>
                  </a:lnTo>
                  <a:cubicBezTo>
                    <a:pt x="116516" y="440690"/>
                    <a:pt x="171157" y="429450"/>
                    <a:pt x="217897" y="409864"/>
                  </a:cubicBezTo>
                  <a:cubicBezTo>
                    <a:pt x="345096" y="356781"/>
                    <a:pt x="402519" y="236815"/>
                    <a:pt x="402519" y="236815"/>
                  </a:cubicBezTo>
                  <a:lnTo>
                    <a:pt x="236370" y="0"/>
                  </a:lnTo>
                  <a:cubicBezTo>
                    <a:pt x="236370" y="0"/>
                    <a:pt x="149011" y="105165"/>
                    <a:pt x="17027" y="139997"/>
                  </a:cubicBezTo>
                  <a:cubicBezTo>
                    <a:pt x="11462" y="141444"/>
                    <a:pt x="5787" y="142890"/>
                    <a:pt x="0" y="144226"/>
                  </a:cubicBezTo>
                  <a:close/>
                </a:path>
              </a:pathLst>
            </a:custGeom>
            <a:solidFill>
              <a:srgbClr val="B7554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0915E80C-0ADC-775D-C474-87CF8E9CF902}"/>
                </a:ext>
              </a:extLst>
            </p:cNvPr>
            <p:cNvSpPr/>
            <p:nvPr/>
          </p:nvSpPr>
          <p:spPr>
            <a:xfrm>
              <a:off x="3856913" y="5798070"/>
              <a:ext cx="485729" cy="251158"/>
            </a:xfrm>
            <a:custGeom>
              <a:avLst/>
              <a:gdLst>
                <a:gd name="connsiteX0" fmla="*/ 18554 w 485729"/>
                <a:gd name="connsiteY0" fmla="*/ 163132 h 251158"/>
                <a:gd name="connsiteX1" fmla="*/ 35024 w 485729"/>
                <a:gd name="connsiteY1" fmla="*/ 214100 h 251158"/>
                <a:gd name="connsiteX2" fmla="*/ 46931 w 485729"/>
                <a:gd name="connsiteY2" fmla="*/ 251158 h 251158"/>
                <a:gd name="connsiteX3" fmla="*/ 485729 w 485729"/>
                <a:gd name="connsiteY3" fmla="*/ 159014 h 251158"/>
                <a:gd name="connsiteX4" fmla="*/ 473488 w 485729"/>
                <a:gd name="connsiteY4" fmla="*/ 122068 h 251158"/>
                <a:gd name="connsiteX5" fmla="*/ 408609 w 485729"/>
                <a:gd name="connsiteY5" fmla="*/ 67983 h 251158"/>
                <a:gd name="connsiteX6" fmla="*/ 173686 w 485729"/>
                <a:gd name="connsiteY6" fmla="*/ 4328 h 251158"/>
                <a:gd name="connsiteX7" fmla="*/ 148090 w 485729"/>
                <a:gd name="connsiteY7" fmla="*/ 1879 h 251158"/>
                <a:gd name="connsiteX8" fmla="*/ 17441 w 485729"/>
                <a:gd name="connsiteY8" fmla="*/ 54962 h 251158"/>
                <a:gd name="connsiteX9" fmla="*/ 303 w 485729"/>
                <a:gd name="connsiteY9" fmla="*/ 81893 h 251158"/>
                <a:gd name="connsiteX10" fmla="*/ 6646 w 485729"/>
                <a:gd name="connsiteY10" fmla="*/ 118506 h 251158"/>
                <a:gd name="connsiteX11" fmla="*/ 18554 w 485729"/>
                <a:gd name="connsiteY11" fmla="*/ 163132 h 2511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85729" h="251158">
                  <a:moveTo>
                    <a:pt x="18554" y="163132"/>
                  </a:moveTo>
                  <a:lnTo>
                    <a:pt x="35024" y="214100"/>
                  </a:lnTo>
                  <a:lnTo>
                    <a:pt x="46931" y="251158"/>
                  </a:lnTo>
                  <a:lnTo>
                    <a:pt x="485729" y="159014"/>
                  </a:lnTo>
                  <a:cubicBezTo>
                    <a:pt x="485729" y="159014"/>
                    <a:pt x="482725" y="141654"/>
                    <a:pt x="473488" y="122068"/>
                  </a:cubicBezTo>
                  <a:cubicBezTo>
                    <a:pt x="462471" y="99032"/>
                    <a:pt x="442662" y="72768"/>
                    <a:pt x="408609" y="67983"/>
                  </a:cubicBezTo>
                  <a:cubicBezTo>
                    <a:pt x="291759" y="51512"/>
                    <a:pt x="189822" y="14788"/>
                    <a:pt x="173686" y="4328"/>
                  </a:cubicBezTo>
                  <a:cubicBezTo>
                    <a:pt x="166341" y="-346"/>
                    <a:pt x="156770" y="-1348"/>
                    <a:pt x="148090" y="1879"/>
                  </a:cubicBezTo>
                  <a:lnTo>
                    <a:pt x="17441" y="54962"/>
                  </a:lnTo>
                  <a:cubicBezTo>
                    <a:pt x="5533" y="59414"/>
                    <a:pt x="-1589" y="70654"/>
                    <a:pt x="303" y="81893"/>
                  </a:cubicBezTo>
                  <a:lnTo>
                    <a:pt x="6646" y="118506"/>
                  </a:lnTo>
                  <a:cubicBezTo>
                    <a:pt x="9317" y="133752"/>
                    <a:pt x="13212" y="148665"/>
                    <a:pt x="18554" y="163132"/>
                  </a:cubicBezTo>
                  <a:close/>
                </a:path>
              </a:pathLst>
            </a:custGeom>
            <a:solidFill>
              <a:srgbClr val="B56A4D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55D969D5-1128-8A83-2570-3284E50840FA}"/>
                </a:ext>
              </a:extLst>
            </p:cNvPr>
            <p:cNvSpPr/>
            <p:nvPr/>
          </p:nvSpPr>
          <p:spPr>
            <a:xfrm>
              <a:off x="3891825" y="5920361"/>
              <a:ext cx="456714" cy="157023"/>
            </a:xfrm>
            <a:custGeom>
              <a:avLst/>
              <a:gdLst>
                <a:gd name="connsiteX0" fmla="*/ 0 w 456714"/>
                <a:gd name="connsiteY0" fmla="*/ 91810 h 157023"/>
                <a:gd name="connsiteX1" fmla="*/ 11907 w 456714"/>
                <a:gd name="connsiteY1" fmla="*/ 128868 h 157023"/>
                <a:gd name="connsiteX2" fmla="*/ 13577 w 456714"/>
                <a:gd name="connsiteY2" fmla="*/ 128534 h 157023"/>
                <a:gd name="connsiteX3" fmla="*/ 19586 w 456714"/>
                <a:gd name="connsiteY3" fmla="*/ 157023 h 157023"/>
                <a:gd name="connsiteX4" fmla="*/ 70666 w 456714"/>
                <a:gd name="connsiteY4" fmla="*/ 146340 h 157023"/>
                <a:gd name="connsiteX5" fmla="*/ 64657 w 456714"/>
                <a:gd name="connsiteY5" fmla="*/ 117851 h 157023"/>
                <a:gd name="connsiteX6" fmla="*/ 110395 w 456714"/>
                <a:gd name="connsiteY6" fmla="*/ 108281 h 157023"/>
                <a:gd name="connsiteX7" fmla="*/ 116404 w 456714"/>
                <a:gd name="connsiteY7" fmla="*/ 136770 h 157023"/>
                <a:gd name="connsiteX8" fmla="*/ 167929 w 456714"/>
                <a:gd name="connsiteY8" fmla="*/ 125975 h 157023"/>
                <a:gd name="connsiteX9" fmla="*/ 161920 w 456714"/>
                <a:gd name="connsiteY9" fmla="*/ 97486 h 157023"/>
                <a:gd name="connsiteX10" fmla="*/ 203986 w 456714"/>
                <a:gd name="connsiteY10" fmla="*/ 88694 h 157023"/>
                <a:gd name="connsiteX11" fmla="*/ 209995 w 456714"/>
                <a:gd name="connsiteY11" fmla="*/ 117183 h 157023"/>
                <a:gd name="connsiteX12" fmla="*/ 261632 w 456714"/>
                <a:gd name="connsiteY12" fmla="*/ 106389 h 157023"/>
                <a:gd name="connsiteX13" fmla="*/ 255622 w 456714"/>
                <a:gd name="connsiteY13" fmla="*/ 77900 h 157023"/>
                <a:gd name="connsiteX14" fmla="*/ 300581 w 456714"/>
                <a:gd name="connsiteY14" fmla="*/ 68440 h 157023"/>
                <a:gd name="connsiteX15" fmla="*/ 306591 w 456714"/>
                <a:gd name="connsiteY15" fmla="*/ 96929 h 157023"/>
                <a:gd name="connsiteX16" fmla="*/ 358227 w 456714"/>
                <a:gd name="connsiteY16" fmla="*/ 86135 h 157023"/>
                <a:gd name="connsiteX17" fmla="*/ 352218 w 456714"/>
                <a:gd name="connsiteY17" fmla="*/ 57646 h 157023"/>
                <a:gd name="connsiteX18" fmla="*/ 399737 w 456714"/>
                <a:gd name="connsiteY18" fmla="*/ 47630 h 157023"/>
                <a:gd name="connsiteX19" fmla="*/ 405746 w 456714"/>
                <a:gd name="connsiteY19" fmla="*/ 76119 h 157023"/>
                <a:gd name="connsiteX20" fmla="*/ 456715 w 456714"/>
                <a:gd name="connsiteY20" fmla="*/ 65436 h 157023"/>
                <a:gd name="connsiteX21" fmla="*/ 450706 w 456714"/>
                <a:gd name="connsiteY21" fmla="*/ 36947 h 157023"/>
                <a:gd name="connsiteX22" fmla="*/ 438464 w 456714"/>
                <a:gd name="connsiteY22" fmla="*/ 0 h 157023"/>
                <a:gd name="connsiteX23" fmla="*/ 0 w 456714"/>
                <a:gd name="connsiteY23" fmla="*/ 92144 h 157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456714" h="157023">
                  <a:moveTo>
                    <a:pt x="0" y="91810"/>
                  </a:moveTo>
                  <a:lnTo>
                    <a:pt x="11907" y="128868"/>
                  </a:lnTo>
                  <a:lnTo>
                    <a:pt x="13577" y="128534"/>
                  </a:lnTo>
                  <a:lnTo>
                    <a:pt x="19586" y="157023"/>
                  </a:lnTo>
                  <a:lnTo>
                    <a:pt x="70666" y="146340"/>
                  </a:lnTo>
                  <a:lnTo>
                    <a:pt x="64657" y="117851"/>
                  </a:lnTo>
                  <a:lnTo>
                    <a:pt x="110395" y="108281"/>
                  </a:lnTo>
                  <a:lnTo>
                    <a:pt x="116404" y="136770"/>
                  </a:lnTo>
                  <a:lnTo>
                    <a:pt x="167929" y="125975"/>
                  </a:lnTo>
                  <a:lnTo>
                    <a:pt x="161920" y="97486"/>
                  </a:lnTo>
                  <a:lnTo>
                    <a:pt x="203986" y="88694"/>
                  </a:lnTo>
                  <a:lnTo>
                    <a:pt x="209995" y="117183"/>
                  </a:lnTo>
                  <a:lnTo>
                    <a:pt x="261632" y="106389"/>
                  </a:lnTo>
                  <a:lnTo>
                    <a:pt x="255622" y="77900"/>
                  </a:lnTo>
                  <a:lnTo>
                    <a:pt x="300581" y="68440"/>
                  </a:lnTo>
                  <a:lnTo>
                    <a:pt x="306591" y="96929"/>
                  </a:lnTo>
                  <a:lnTo>
                    <a:pt x="358227" y="86135"/>
                  </a:lnTo>
                  <a:lnTo>
                    <a:pt x="352218" y="57646"/>
                  </a:lnTo>
                  <a:lnTo>
                    <a:pt x="399737" y="47630"/>
                  </a:lnTo>
                  <a:lnTo>
                    <a:pt x="405746" y="76119"/>
                  </a:lnTo>
                  <a:lnTo>
                    <a:pt x="456715" y="65436"/>
                  </a:lnTo>
                  <a:lnTo>
                    <a:pt x="450706" y="36947"/>
                  </a:lnTo>
                  <a:cubicBezTo>
                    <a:pt x="450706" y="36947"/>
                    <a:pt x="447701" y="19586"/>
                    <a:pt x="438464" y="0"/>
                  </a:cubicBezTo>
                  <a:lnTo>
                    <a:pt x="0" y="92144"/>
                  </a:lnTo>
                  <a:close/>
                </a:path>
              </a:pathLst>
            </a:custGeom>
            <a:solidFill>
              <a:srgbClr val="507849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A83B954D-2F13-16F4-7440-5BBB46500912}"/>
                </a:ext>
              </a:extLst>
            </p:cNvPr>
            <p:cNvSpPr/>
            <p:nvPr/>
          </p:nvSpPr>
          <p:spPr>
            <a:xfrm>
              <a:off x="4102925" y="5841673"/>
              <a:ext cx="50317" cy="43187"/>
            </a:xfrm>
            <a:custGeom>
              <a:avLst/>
              <a:gdLst>
                <a:gd name="connsiteX0" fmla="*/ 2791 w 50317"/>
                <a:gd name="connsiteY0" fmla="*/ 43187 h 43187"/>
                <a:gd name="connsiteX1" fmla="*/ 676 w 50317"/>
                <a:gd name="connsiteY1" fmla="*/ 42186 h 43187"/>
                <a:gd name="connsiteX2" fmla="*/ 1010 w 50317"/>
                <a:gd name="connsiteY2" fmla="*/ 38290 h 43187"/>
                <a:gd name="connsiteX3" fmla="*/ 45747 w 50317"/>
                <a:gd name="connsiteY3" fmla="*/ 676 h 43187"/>
                <a:gd name="connsiteX4" fmla="*/ 49642 w 50317"/>
                <a:gd name="connsiteY4" fmla="*/ 1010 h 43187"/>
                <a:gd name="connsiteX5" fmla="*/ 49308 w 50317"/>
                <a:gd name="connsiteY5" fmla="*/ 4905 h 43187"/>
                <a:gd name="connsiteX6" fmla="*/ 4571 w 50317"/>
                <a:gd name="connsiteY6" fmla="*/ 42519 h 43187"/>
                <a:gd name="connsiteX7" fmla="*/ 2791 w 50317"/>
                <a:gd name="connsiteY7" fmla="*/ 43187 h 43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0317" h="43187">
                  <a:moveTo>
                    <a:pt x="2791" y="43187"/>
                  </a:moveTo>
                  <a:cubicBezTo>
                    <a:pt x="2011" y="43187"/>
                    <a:pt x="1232" y="42853"/>
                    <a:pt x="676" y="42186"/>
                  </a:cubicBezTo>
                  <a:cubicBezTo>
                    <a:pt x="-325" y="40961"/>
                    <a:pt x="-214" y="39292"/>
                    <a:pt x="1010" y="38290"/>
                  </a:cubicBezTo>
                  <a:lnTo>
                    <a:pt x="45747" y="676"/>
                  </a:lnTo>
                  <a:cubicBezTo>
                    <a:pt x="46971" y="-326"/>
                    <a:pt x="48640" y="-214"/>
                    <a:pt x="49642" y="1010"/>
                  </a:cubicBezTo>
                  <a:cubicBezTo>
                    <a:pt x="50643" y="2234"/>
                    <a:pt x="50532" y="3903"/>
                    <a:pt x="49308" y="4905"/>
                  </a:cubicBezTo>
                  <a:lnTo>
                    <a:pt x="4571" y="42519"/>
                  </a:lnTo>
                  <a:cubicBezTo>
                    <a:pt x="4571" y="42519"/>
                    <a:pt x="3458" y="43187"/>
                    <a:pt x="2791" y="43187"/>
                  </a:cubicBezTo>
                  <a:close/>
                </a:path>
              </a:pathLst>
            </a:custGeom>
            <a:solidFill>
              <a:srgbClr val="EFB31D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03CD2AEF-2C36-F109-27BC-86E4E773F61E}"/>
                </a:ext>
              </a:extLst>
            </p:cNvPr>
            <p:cNvSpPr/>
            <p:nvPr/>
          </p:nvSpPr>
          <p:spPr>
            <a:xfrm>
              <a:off x="4061750" y="5829543"/>
              <a:ext cx="50317" cy="43187"/>
            </a:xfrm>
            <a:custGeom>
              <a:avLst/>
              <a:gdLst>
                <a:gd name="connsiteX0" fmla="*/ 2790 w 50317"/>
                <a:gd name="connsiteY0" fmla="*/ 43187 h 43187"/>
                <a:gd name="connsiteX1" fmla="*/ 676 w 50317"/>
                <a:gd name="connsiteY1" fmla="*/ 42186 h 43187"/>
                <a:gd name="connsiteX2" fmla="*/ 1010 w 50317"/>
                <a:gd name="connsiteY2" fmla="*/ 38290 h 43187"/>
                <a:gd name="connsiteX3" fmla="*/ 45747 w 50317"/>
                <a:gd name="connsiteY3" fmla="*/ 676 h 43187"/>
                <a:gd name="connsiteX4" fmla="*/ 49641 w 50317"/>
                <a:gd name="connsiteY4" fmla="*/ 1010 h 43187"/>
                <a:gd name="connsiteX5" fmla="*/ 49308 w 50317"/>
                <a:gd name="connsiteY5" fmla="*/ 4905 h 43187"/>
                <a:gd name="connsiteX6" fmla="*/ 4571 w 50317"/>
                <a:gd name="connsiteY6" fmla="*/ 42519 h 43187"/>
                <a:gd name="connsiteX7" fmla="*/ 2790 w 50317"/>
                <a:gd name="connsiteY7" fmla="*/ 43187 h 43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0317" h="43187">
                  <a:moveTo>
                    <a:pt x="2790" y="43187"/>
                  </a:moveTo>
                  <a:cubicBezTo>
                    <a:pt x="2011" y="43187"/>
                    <a:pt x="1233" y="42853"/>
                    <a:pt x="676" y="42186"/>
                  </a:cubicBezTo>
                  <a:cubicBezTo>
                    <a:pt x="-326" y="40961"/>
                    <a:pt x="-214" y="39292"/>
                    <a:pt x="1010" y="38290"/>
                  </a:cubicBezTo>
                  <a:lnTo>
                    <a:pt x="45747" y="676"/>
                  </a:lnTo>
                  <a:cubicBezTo>
                    <a:pt x="46971" y="-326"/>
                    <a:pt x="48640" y="-214"/>
                    <a:pt x="49641" y="1010"/>
                  </a:cubicBezTo>
                  <a:cubicBezTo>
                    <a:pt x="50643" y="2234"/>
                    <a:pt x="50532" y="3903"/>
                    <a:pt x="49308" y="4905"/>
                  </a:cubicBezTo>
                  <a:lnTo>
                    <a:pt x="4571" y="42519"/>
                  </a:lnTo>
                  <a:cubicBezTo>
                    <a:pt x="4571" y="42519"/>
                    <a:pt x="3458" y="43187"/>
                    <a:pt x="2790" y="43187"/>
                  </a:cubicBezTo>
                  <a:close/>
                </a:path>
              </a:pathLst>
            </a:custGeom>
            <a:solidFill>
              <a:srgbClr val="EFB31D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91CA78CC-A211-ED3F-D3A1-46B370270868}"/>
                </a:ext>
              </a:extLst>
            </p:cNvPr>
            <p:cNvSpPr/>
            <p:nvPr/>
          </p:nvSpPr>
          <p:spPr>
            <a:xfrm>
              <a:off x="4066237" y="5755138"/>
              <a:ext cx="95121" cy="77641"/>
            </a:xfrm>
            <a:custGeom>
              <a:avLst/>
              <a:gdLst>
                <a:gd name="connsiteX0" fmla="*/ 49495 w 95121"/>
                <a:gd name="connsiteY0" fmla="*/ 77641 h 77641"/>
                <a:gd name="connsiteX1" fmla="*/ 47158 w 95121"/>
                <a:gd name="connsiteY1" fmla="*/ 76417 h 77641"/>
                <a:gd name="connsiteX2" fmla="*/ 47936 w 95121"/>
                <a:gd name="connsiteY2" fmla="*/ 72522 h 77641"/>
                <a:gd name="connsiteX3" fmla="*/ 89668 w 95121"/>
                <a:gd name="connsiteY3" fmla="*/ 23112 h 77641"/>
                <a:gd name="connsiteX4" fmla="*/ 80877 w 95121"/>
                <a:gd name="connsiteY4" fmla="*/ 9090 h 77641"/>
                <a:gd name="connsiteX5" fmla="*/ 65965 w 95121"/>
                <a:gd name="connsiteY5" fmla="*/ 6864 h 77641"/>
                <a:gd name="connsiteX6" fmla="*/ 40369 w 95121"/>
                <a:gd name="connsiteY6" fmla="*/ 71743 h 77641"/>
                <a:gd name="connsiteX7" fmla="*/ 40035 w 95121"/>
                <a:gd name="connsiteY7" fmla="*/ 72745 h 77641"/>
                <a:gd name="connsiteX8" fmla="*/ 39701 w 95121"/>
                <a:gd name="connsiteY8" fmla="*/ 73301 h 77641"/>
                <a:gd name="connsiteX9" fmla="*/ 38366 w 95121"/>
                <a:gd name="connsiteY9" fmla="*/ 74080 h 77641"/>
                <a:gd name="connsiteX10" fmla="*/ 35806 w 95121"/>
                <a:gd name="connsiteY10" fmla="*/ 73524 h 77641"/>
                <a:gd name="connsiteX11" fmla="*/ 84 w 95121"/>
                <a:gd name="connsiteY11" fmla="*/ 25782 h 77641"/>
                <a:gd name="connsiteX12" fmla="*/ 3868 w 95121"/>
                <a:gd name="connsiteY12" fmla="*/ 13541 h 77641"/>
                <a:gd name="connsiteX13" fmla="*/ 12993 w 95121"/>
                <a:gd name="connsiteY13" fmla="*/ 9980 h 77641"/>
                <a:gd name="connsiteX14" fmla="*/ 36919 w 95121"/>
                <a:gd name="connsiteY14" fmla="*/ 56942 h 77641"/>
                <a:gd name="connsiteX15" fmla="*/ 63517 w 95121"/>
                <a:gd name="connsiteY15" fmla="*/ 1745 h 77641"/>
                <a:gd name="connsiteX16" fmla="*/ 83770 w 95121"/>
                <a:gd name="connsiteY16" fmla="*/ 4305 h 77641"/>
                <a:gd name="connsiteX17" fmla="*/ 95122 w 95121"/>
                <a:gd name="connsiteY17" fmla="*/ 22889 h 77641"/>
                <a:gd name="connsiteX18" fmla="*/ 50941 w 95121"/>
                <a:gd name="connsiteY18" fmla="*/ 76974 h 77641"/>
                <a:gd name="connsiteX19" fmla="*/ 49383 w 95121"/>
                <a:gd name="connsiteY19" fmla="*/ 77419 h 77641"/>
                <a:gd name="connsiteX20" fmla="*/ 11101 w 95121"/>
                <a:gd name="connsiteY20" fmla="*/ 15544 h 77641"/>
                <a:gd name="connsiteX21" fmla="*/ 8096 w 95121"/>
                <a:gd name="connsiteY21" fmla="*/ 17436 h 77641"/>
                <a:gd name="connsiteX22" fmla="*/ 5648 w 95121"/>
                <a:gd name="connsiteY22" fmla="*/ 25560 h 77641"/>
                <a:gd name="connsiteX23" fmla="*/ 32913 w 95121"/>
                <a:gd name="connsiteY23" fmla="*/ 63842 h 77641"/>
                <a:gd name="connsiteX24" fmla="*/ 11658 w 95121"/>
                <a:gd name="connsiteY24" fmla="*/ 15655 h 77641"/>
                <a:gd name="connsiteX25" fmla="*/ 11101 w 95121"/>
                <a:gd name="connsiteY25" fmla="*/ 15655 h 77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95121" h="77641">
                  <a:moveTo>
                    <a:pt x="49495" y="77641"/>
                  </a:moveTo>
                  <a:cubicBezTo>
                    <a:pt x="48604" y="77641"/>
                    <a:pt x="47714" y="77196"/>
                    <a:pt x="47158" y="76417"/>
                  </a:cubicBezTo>
                  <a:cubicBezTo>
                    <a:pt x="46267" y="75193"/>
                    <a:pt x="46713" y="73413"/>
                    <a:pt x="47936" y="72522"/>
                  </a:cubicBezTo>
                  <a:cubicBezTo>
                    <a:pt x="48382" y="72188"/>
                    <a:pt x="89668" y="44590"/>
                    <a:pt x="89668" y="23112"/>
                  </a:cubicBezTo>
                  <a:cubicBezTo>
                    <a:pt x="89668" y="17547"/>
                    <a:pt x="86775" y="12985"/>
                    <a:pt x="80877" y="9090"/>
                  </a:cubicBezTo>
                  <a:cubicBezTo>
                    <a:pt x="75313" y="5528"/>
                    <a:pt x="70527" y="4749"/>
                    <a:pt x="65965" y="6864"/>
                  </a:cubicBezTo>
                  <a:cubicBezTo>
                    <a:pt x="49940" y="14431"/>
                    <a:pt x="42150" y="56275"/>
                    <a:pt x="40369" y="71743"/>
                  </a:cubicBezTo>
                  <a:cubicBezTo>
                    <a:pt x="40369" y="72077"/>
                    <a:pt x="40258" y="72522"/>
                    <a:pt x="40035" y="72745"/>
                  </a:cubicBezTo>
                  <a:cubicBezTo>
                    <a:pt x="40035" y="72967"/>
                    <a:pt x="39813" y="73079"/>
                    <a:pt x="39701" y="73301"/>
                  </a:cubicBezTo>
                  <a:cubicBezTo>
                    <a:pt x="39368" y="73746"/>
                    <a:pt x="38922" y="73969"/>
                    <a:pt x="38366" y="74080"/>
                  </a:cubicBezTo>
                  <a:cubicBezTo>
                    <a:pt x="37365" y="74303"/>
                    <a:pt x="36474" y="74080"/>
                    <a:pt x="35806" y="73524"/>
                  </a:cubicBezTo>
                  <a:cubicBezTo>
                    <a:pt x="34471" y="72411"/>
                    <a:pt x="1865" y="45925"/>
                    <a:pt x="84" y="25782"/>
                  </a:cubicBezTo>
                  <a:cubicBezTo>
                    <a:pt x="-361" y="20997"/>
                    <a:pt x="974" y="16879"/>
                    <a:pt x="3868" y="13541"/>
                  </a:cubicBezTo>
                  <a:cubicBezTo>
                    <a:pt x="7317" y="9535"/>
                    <a:pt x="10767" y="9424"/>
                    <a:pt x="12993" y="9980"/>
                  </a:cubicBezTo>
                  <a:cubicBezTo>
                    <a:pt x="23565" y="12651"/>
                    <a:pt x="32245" y="39359"/>
                    <a:pt x="36919" y="56942"/>
                  </a:cubicBezTo>
                  <a:cubicBezTo>
                    <a:pt x="40258" y="38914"/>
                    <a:pt x="48048" y="9090"/>
                    <a:pt x="63517" y="1745"/>
                  </a:cubicBezTo>
                  <a:cubicBezTo>
                    <a:pt x="69860" y="-1260"/>
                    <a:pt x="76648" y="-370"/>
                    <a:pt x="83770" y="4305"/>
                  </a:cubicBezTo>
                  <a:cubicBezTo>
                    <a:pt x="91338" y="9201"/>
                    <a:pt x="95122" y="15433"/>
                    <a:pt x="95122" y="22889"/>
                  </a:cubicBezTo>
                  <a:cubicBezTo>
                    <a:pt x="95122" y="47372"/>
                    <a:pt x="52722" y="75749"/>
                    <a:pt x="50941" y="76974"/>
                  </a:cubicBezTo>
                  <a:cubicBezTo>
                    <a:pt x="50496" y="77308"/>
                    <a:pt x="49940" y="77419"/>
                    <a:pt x="49383" y="77419"/>
                  </a:cubicBezTo>
                  <a:close/>
                  <a:moveTo>
                    <a:pt x="11101" y="15544"/>
                  </a:moveTo>
                  <a:cubicBezTo>
                    <a:pt x="10433" y="15544"/>
                    <a:pt x="9543" y="15878"/>
                    <a:pt x="8096" y="17436"/>
                  </a:cubicBezTo>
                  <a:cubicBezTo>
                    <a:pt x="6204" y="19662"/>
                    <a:pt x="5426" y="22333"/>
                    <a:pt x="5648" y="25560"/>
                  </a:cubicBezTo>
                  <a:cubicBezTo>
                    <a:pt x="6761" y="38358"/>
                    <a:pt x="23454" y="55273"/>
                    <a:pt x="32913" y="63842"/>
                  </a:cubicBezTo>
                  <a:cubicBezTo>
                    <a:pt x="27571" y="42698"/>
                    <a:pt x="18669" y="17547"/>
                    <a:pt x="11658" y="15655"/>
                  </a:cubicBezTo>
                  <a:cubicBezTo>
                    <a:pt x="11546" y="15655"/>
                    <a:pt x="11324" y="15655"/>
                    <a:pt x="11101" y="15655"/>
                  </a:cubicBezTo>
                  <a:close/>
                </a:path>
              </a:pathLst>
            </a:custGeom>
            <a:solidFill>
              <a:srgbClr val="EFB31D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D9355CD2-4852-1F36-622B-EDEFF7BC21B6}"/>
                </a:ext>
              </a:extLst>
            </p:cNvPr>
            <p:cNvSpPr/>
            <p:nvPr/>
          </p:nvSpPr>
          <p:spPr>
            <a:xfrm>
              <a:off x="3371583" y="4962565"/>
              <a:ext cx="520242" cy="584099"/>
            </a:xfrm>
            <a:custGeom>
              <a:avLst/>
              <a:gdLst>
                <a:gd name="connsiteX0" fmla="*/ 520243 w 520242"/>
                <a:gd name="connsiteY0" fmla="*/ 452560 h 584099"/>
                <a:gd name="connsiteX1" fmla="*/ 259724 w 520242"/>
                <a:gd name="connsiteY1" fmla="*/ 584100 h 584099"/>
                <a:gd name="connsiteX2" fmla="*/ 136865 w 520242"/>
                <a:gd name="connsiteY2" fmla="*/ 408603 h 584099"/>
                <a:gd name="connsiteX3" fmla="*/ 4213 w 520242"/>
                <a:gd name="connsiteY3" fmla="*/ 32236 h 584099"/>
                <a:gd name="connsiteX4" fmla="*/ 335620 w 520242"/>
                <a:gd name="connsiteY4" fmla="*/ 81646 h 584099"/>
                <a:gd name="connsiteX5" fmla="*/ 520131 w 520242"/>
                <a:gd name="connsiteY5" fmla="*/ 452560 h 58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0242" h="584099">
                  <a:moveTo>
                    <a:pt x="520243" y="452560"/>
                  </a:moveTo>
                  <a:lnTo>
                    <a:pt x="259724" y="584100"/>
                  </a:lnTo>
                  <a:cubicBezTo>
                    <a:pt x="259724" y="584100"/>
                    <a:pt x="196291" y="508426"/>
                    <a:pt x="136865" y="408603"/>
                  </a:cubicBezTo>
                  <a:cubicBezTo>
                    <a:pt x="51064" y="264488"/>
                    <a:pt x="-18044" y="156096"/>
                    <a:pt x="4213" y="32236"/>
                  </a:cubicBezTo>
                  <a:cubicBezTo>
                    <a:pt x="21239" y="-62468"/>
                    <a:pt x="335620" y="81646"/>
                    <a:pt x="335620" y="81646"/>
                  </a:cubicBezTo>
                  <a:cubicBezTo>
                    <a:pt x="335620" y="81646"/>
                    <a:pt x="457255" y="313343"/>
                    <a:pt x="520131" y="452560"/>
                  </a:cubicBezTo>
                  <a:close/>
                </a:path>
              </a:pathLst>
            </a:custGeom>
            <a:solidFill>
              <a:srgbClr val="B7554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0A17662F-A7CA-AC61-0BF1-F2CF2B94F209}"/>
                </a:ext>
              </a:extLst>
            </p:cNvPr>
            <p:cNvSpPr/>
            <p:nvPr/>
          </p:nvSpPr>
          <p:spPr>
            <a:xfrm>
              <a:off x="3124736" y="4623664"/>
              <a:ext cx="308260" cy="340421"/>
            </a:xfrm>
            <a:custGeom>
              <a:avLst/>
              <a:gdLst>
                <a:gd name="connsiteX0" fmla="*/ 238485 w 308260"/>
                <a:gd name="connsiteY0" fmla="*/ 0 h 340421"/>
                <a:gd name="connsiteX1" fmla="*/ 96818 w 308260"/>
                <a:gd name="connsiteY1" fmla="*/ 90809 h 340421"/>
                <a:gd name="connsiteX2" fmla="*/ 0 w 308260"/>
                <a:gd name="connsiteY2" fmla="*/ 298245 h 340421"/>
                <a:gd name="connsiteX3" fmla="*/ 87359 w 308260"/>
                <a:gd name="connsiteY3" fmla="*/ 340422 h 340421"/>
                <a:gd name="connsiteX4" fmla="*/ 204209 w 308260"/>
                <a:gd name="connsiteY4" fmla="*/ 213000 h 340421"/>
                <a:gd name="connsiteX5" fmla="*/ 308260 w 308260"/>
                <a:gd name="connsiteY5" fmla="*/ 163812 h 340421"/>
                <a:gd name="connsiteX6" fmla="*/ 238485 w 308260"/>
                <a:gd name="connsiteY6" fmla="*/ 0 h 3404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8260" h="340421">
                  <a:moveTo>
                    <a:pt x="238485" y="0"/>
                  </a:moveTo>
                  <a:cubicBezTo>
                    <a:pt x="238485" y="0"/>
                    <a:pt x="161920" y="29379"/>
                    <a:pt x="96818" y="90809"/>
                  </a:cubicBezTo>
                  <a:cubicBezTo>
                    <a:pt x="29713" y="154019"/>
                    <a:pt x="0" y="298245"/>
                    <a:pt x="0" y="298245"/>
                  </a:cubicBezTo>
                  <a:lnTo>
                    <a:pt x="87359" y="340422"/>
                  </a:lnTo>
                  <a:cubicBezTo>
                    <a:pt x="87359" y="340422"/>
                    <a:pt x="147676" y="244494"/>
                    <a:pt x="204209" y="213000"/>
                  </a:cubicBezTo>
                  <a:cubicBezTo>
                    <a:pt x="260630" y="181618"/>
                    <a:pt x="308260" y="163812"/>
                    <a:pt x="308260" y="163812"/>
                  </a:cubicBezTo>
                  <a:lnTo>
                    <a:pt x="238485" y="0"/>
                  </a:lnTo>
                  <a:close/>
                </a:path>
              </a:pathLst>
            </a:custGeom>
            <a:solidFill>
              <a:srgbClr val="F9857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C065A9A9-414A-F66B-2109-870EA618005E}"/>
                </a:ext>
              </a:extLst>
            </p:cNvPr>
            <p:cNvSpPr/>
            <p:nvPr/>
          </p:nvSpPr>
          <p:spPr>
            <a:xfrm>
              <a:off x="3787662" y="4572139"/>
              <a:ext cx="337305" cy="283786"/>
            </a:xfrm>
            <a:custGeom>
              <a:avLst/>
              <a:gdLst>
                <a:gd name="connsiteX0" fmla="*/ 0 w 337305"/>
                <a:gd name="connsiteY0" fmla="*/ 267864 h 283786"/>
                <a:gd name="connsiteX1" fmla="*/ 177945 w 337305"/>
                <a:gd name="connsiteY1" fmla="*/ 258961 h 283786"/>
                <a:gd name="connsiteX2" fmla="*/ 337306 w 337305"/>
                <a:gd name="connsiteY2" fmla="*/ 70777 h 283786"/>
                <a:gd name="connsiteX3" fmla="*/ 279660 w 337305"/>
                <a:gd name="connsiteY3" fmla="*/ 0 h 283786"/>
                <a:gd name="connsiteX4" fmla="*/ 111842 w 337305"/>
                <a:gd name="connsiteY4" fmla="*/ 100379 h 283786"/>
                <a:gd name="connsiteX5" fmla="*/ 0 w 337305"/>
                <a:gd name="connsiteY5" fmla="*/ 127310 h 283786"/>
                <a:gd name="connsiteX6" fmla="*/ 0 w 337305"/>
                <a:gd name="connsiteY6" fmla="*/ 267753 h 283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7305" h="283786">
                  <a:moveTo>
                    <a:pt x="0" y="267864"/>
                  </a:moveTo>
                  <a:cubicBezTo>
                    <a:pt x="0" y="267864"/>
                    <a:pt x="86024" y="309039"/>
                    <a:pt x="177945" y="258961"/>
                  </a:cubicBezTo>
                  <a:cubicBezTo>
                    <a:pt x="266417" y="210774"/>
                    <a:pt x="337306" y="70777"/>
                    <a:pt x="337306" y="70777"/>
                  </a:cubicBezTo>
                  <a:lnTo>
                    <a:pt x="279660" y="0"/>
                  </a:lnTo>
                  <a:cubicBezTo>
                    <a:pt x="279660" y="0"/>
                    <a:pt x="173494" y="81016"/>
                    <a:pt x="111842" y="100379"/>
                  </a:cubicBezTo>
                  <a:cubicBezTo>
                    <a:pt x="50190" y="119632"/>
                    <a:pt x="0" y="127310"/>
                    <a:pt x="0" y="127310"/>
                  </a:cubicBezTo>
                  <a:lnTo>
                    <a:pt x="0" y="267753"/>
                  </a:lnTo>
                  <a:close/>
                </a:path>
              </a:pathLst>
            </a:custGeom>
            <a:solidFill>
              <a:srgbClr val="F9857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457145FE-2219-627E-0471-02DC97F6B79A}"/>
                </a:ext>
              </a:extLst>
            </p:cNvPr>
            <p:cNvSpPr/>
            <p:nvPr/>
          </p:nvSpPr>
          <p:spPr>
            <a:xfrm>
              <a:off x="3007233" y="4883218"/>
              <a:ext cx="235353" cy="226436"/>
            </a:xfrm>
            <a:custGeom>
              <a:avLst/>
              <a:gdLst>
                <a:gd name="connsiteX0" fmla="*/ 235242 w 235353"/>
                <a:gd name="connsiteY0" fmla="*/ 33238 h 226436"/>
                <a:gd name="connsiteX1" fmla="*/ 156341 w 235353"/>
                <a:gd name="connsiteY1" fmla="*/ 163442 h 226436"/>
                <a:gd name="connsiteX2" fmla="*/ 67535 w 235353"/>
                <a:gd name="connsiteY2" fmla="*/ 223870 h 226436"/>
                <a:gd name="connsiteX3" fmla="*/ 94800 w 235353"/>
                <a:gd name="connsiteY3" fmla="*/ 172456 h 226436"/>
                <a:gd name="connsiteX4" fmla="*/ 45278 w 235353"/>
                <a:gd name="connsiteY4" fmla="*/ 207511 h 226436"/>
                <a:gd name="connsiteX5" fmla="*/ 44388 w 235353"/>
                <a:gd name="connsiteY5" fmla="*/ 173346 h 226436"/>
                <a:gd name="connsiteX6" fmla="*/ 91684 w 235353"/>
                <a:gd name="connsiteY6" fmla="*/ 119484 h 226436"/>
                <a:gd name="connsiteX7" fmla="*/ 25692 w 235353"/>
                <a:gd name="connsiteY7" fmla="*/ 152425 h 226436"/>
                <a:gd name="connsiteX8" fmla="*/ 13784 w 235353"/>
                <a:gd name="connsiteY8" fmla="*/ 126940 h 226436"/>
                <a:gd name="connsiteX9" fmla="*/ 68203 w 235353"/>
                <a:gd name="connsiteY9" fmla="*/ 85765 h 226436"/>
                <a:gd name="connsiteX10" fmla="*/ 5215 w 235353"/>
                <a:gd name="connsiteY10" fmla="*/ 92999 h 226436"/>
                <a:gd name="connsiteX11" fmla="*/ 18570 w 235353"/>
                <a:gd name="connsiteY11" fmla="*/ 71520 h 226436"/>
                <a:gd name="connsiteX12" fmla="*/ 92908 w 235353"/>
                <a:gd name="connsiteY12" fmla="*/ 39136 h 226436"/>
                <a:gd name="connsiteX13" fmla="*/ 106930 w 235353"/>
                <a:gd name="connsiteY13" fmla="*/ 18660 h 226436"/>
                <a:gd name="connsiteX14" fmla="*/ 155228 w 235353"/>
                <a:gd name="connsiteY14" fmla="*/ 2635 h 226436"/>
                <a:gd name="connsiteX15" fmla="*/ 235354 w 235353"/>
                <a:gd name="connsiteY15" fmla="*/ 33350 h 226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35353" h="226436">
                  <a:moveTo>
                    <a:pt x="235242" y="33238"/>
                  </a:moveTo>
                  <a:cubicBezTo>
                    <a:pt x="235242" y="33238"/>
                    <a:pt x="176929" y="142966"/>
                    <a:pt x="156341" y="163442"/>
                  </a:cubicBezTo>
                  <a:cubicBezTo>
                    <a:pt x="135753" y="183919"/>
                    <a:pt x="74880" y="238893"/>
                    <a:pt x="67535" y="223870"/>
                  </a:cubicBezTo>
                  <a:cubicBezTo>
                    <a:pt x="60079" y="208735"/>
                    <a:pt x="94800" y="172456"/>
                    <a:pt x="94800" y="172456"/>
                  </a:cubicBezTo>
                  <a:cubicBezTo>
                    <a:pt x="94800" y="172456"/>
                    <a:pt x="57186" y="206064"/>
                    <a:pt x="45278" y="207511"/>
                  </a:cubicBezTo>
                  <a:cubicBezTo>
                    <a:pt x="33370" y="208846"/>
                    <a:pt x="30254" y="193155"/>
                    <a:pt x="44388" y="173346"/>
                  </a:cubicBezTo>
                  <a:cubicBezTo>
                    <a:pt x="58521" y="153538"/>
                    <a:pt x="91684" y="119484"/>
                    <a:pt x="91684" y="119484"/>
                  </a:cubicBezTo>
                  <a:cubicBezTo>
                    <a:pt x="91684" y="119484"/>
                    <a:pt x="39046" y="144969"/>
                    <a:pt x="25692" y="152425"/>
                  </a:cubicBezTo>
                  <a:cubicBezTo>
                    <a:pt x="8331" y="161995"/>
                    <a:pt x="-15484" y="151535"/>
                    <a:pt x="13784" y="126940"/>
                  </a:cubicBezTo>
                  <a:cubicBezTo>
                    <a:pt x="33259" y="110581"/>
                    <a:pt x="68203" y="85765"/>
                    <a:pt x="68203" y="85765"/>
                  </a:cubicBezTo>
                  <a:cubicBezTo>
                    <a:pt x="68203" y="85765"/>
                    <a:pt x="8888" y="99230"/>
                    <a:pt x="5215" y="92999"/>
                  </a:cubicBezTo>
                  <a:cubicBezTo>
                    <a:pt x="1543" y="86766"/>
                    <a:pt x="3991" y="80980"/>
                    <a:pt x="18570" y="71520"/>
                  </a:cubicBezTo>
                  <a:cubicBezTo>
                    <a:pt x="33148" y="62061"/>
                    <a:pt x="86676" y="46147"/>
                    <a:pt x="92908" y="39136"/>
                  </a:cubicBezTo>
                  <a:cubicBezTo>
                    <a:pt x="95468" y="36243"/>
                    <a:pt x="101143" y="27785"/>
                    <a:pt x="106930" y="18660"/>
                  </a:cubicBezTo>
                  <a:cubicBezTo>
                    <a:pt x="117168" y="2524"/>
                    <a:pt x="137422" y="-4154"/>
                    <a:pt x="155228" y="2635"/>
                  </a:cubicBezTo>
                  <a:lnTo>
                    <a:pt x="235354" y="33350"/>
                  </a:lnTo>
                  <a:close/>
                </a:path>
              </a:pathLst>
            </a:custGeom>
            <a:solidFill>
              <a:srgbClr val="F9857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98E37B55-92D1-E79A-8A2B-84FC673B394E}"/>
                </a:ext>
              </a:extLst>
            </p:cNvPr>
            <p:cNvSpPr/>
            <p:nvPr/>
          </p:nvSpPr>
          <p:spPr>
            <a:xfrm>
              <a:off x="3104537" y="5016000"/>
              <a:ext cx="39951" cy="39673"/>
            </a:xfrm>
            <a:custGeom>
              <a:avLst/>
              <a:gdLst>
                <a:gd name="connsiteX0" fmla="*/ 2838 w 39951"/>
                <a:gd name="connsiteY0" fmla="*/ 39673 h 39673"/>
                <a:gd name="connsiteX1" fmla="*/ 835 w 39951"/>
                <a:gd name="connsiteY1" fmla="*/ 38894 h 39673"/>
                <a:gd name="connsiteX2" fmla="*/ 835 w 39951"/>
                <a:gd name="connsiteY2" fmla="*/ 34999 h 39673"/>
                <a:gd name="connsiteX3" fmla="*/ 35222 w 39951"/>
                <a:gd name="connsiteY3" fmla="*/ 835 h 39673"/>
                <a:gd name="connsiteX4" fmla="*/ 39117 w 39951"/>
                <a:gd name="connsiteY4" fmla="*/ 835 h 39673"/>
                <a:gd name="connsiteX5" fmla="*/ 39117 w 39951"/>
                <a:gd name="connsiteY5" fmla="*/ 4730 h 39673"/>
                <a:gd name="connsiteX6" fmla="*/ 4730 w 39951"/>
                <a:gd name="connsiteY6" fmla="*/ 38894 h 39673"/>
                <a:gd name="connsiteX7" fmla="*/ 2727 w 39951"/>
                <a:gd name="connsiteY7" fmla="*/ 39673 h 396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951" h="39673">
                  <a:moveTo>
                    <a:pt x="2838" y="39673"/>
                  </a:moveTo>
                  <a:cubicBezTo>
                    <a:pt x="2170" y="39673"/>
                    <a:pt x="1391" y="39451"/>
                    <a:pt x="835" y="38894"/>
                  </a:cubicBezTo>
                  <a:cubicBezTo>
                    <a:pt x="-278" y="37781"/>
                    <a:pt x="-278" y="36001"/>
                    <a:pt x="835" y="34999"/>
                  </a:cubicBezTo>
                  <a:lnTo>
                    <a:pt x="35222" y="835"/>
                  </a:lnTo>
                  <a:cubicBezTo>
                    <a:pt x="36335" y="-278"/>
                    <a:pt x="38115" y="-278"/>
                    <a:pt x="39117" y="835"/>
                  </a:cubicBezTo>
                  <a:cubicBezTo>
                    <a:pt x="40230" y="1948"/>
                    <a:pt x="40230" y="3728"/>
                    <a:pt x="39117" y="4730"/>
                  </a:cubicBezTo>
                  <a:lnTo>
                    <a:pt x="4730" y="38894"/>
                  </a:lnTo>
                  <a:cubicBezTo>
                    <a:pt x="4730" y="38894"/>
                    <a:pt x="3505" y="39673"/>
                    <a:pt x="2727" y="39673"/>
                  </a:cubicBez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D43CD135-FA8E-D3F2-8373-C05A28692455}"/>
                </a:ext>
              </a:extLst>
            </p:cNvPr>
            <p:cNvSpPr/>
            <p:nvPr/>
          </p:nvSpPr>
          <p:spPr>
            <a:xfrm>
              <a:off x="3097302" y="4982835"/>
              <a:ext cx="32277" cy="24651"/>
            </a:xfrm>
            <a:custGeom>
              <a:avLst/>
              <a:gdLst>
                <a:gd name="connsiteX0" fmla="*/ 2729 w 32277"/>
                <a:gd name="connsiteY0" fmla="*/ 24652 h 24651"/>
                <a:gd name="connsiteX1" fmla="*/ 503 w 32277"/>
                <a:gd name="connsiteY1" fmla="*/ 23428 h 24651"/>
                <a:gd name="connsiteX2" fmla="*/ 1171 w 32277"/>
                <a:gd name="connsiteY2" fmla="*/ 19533 h 24651"/>
                <a:gd name="connsiteX3" fmla="*/ 27879 w 32277"/>
                <a:gd name="connsiteY3" fmla="*/ 503 h 24651"/>
                <a:gd name="connsiteX4" fmla="*/ 31774 w 32277"/>
                <a:gd name="connsiteY4" fmla="*/ 1171 h 24651"/>
                <a:gd name="connsiteX5" fmla="*/ 31106 w 32277"/>
                <a:gd name="connsiteY5" fmla="*/ 5066 h 24651"/>
                <a:gd name="connsiteX6" fmla="*/ 4398 w 32277"/>
                <a:gd name="connsiteY6" fmla="*/ 24095 h 24651"/>
                <a:gd name="connsiteX7" fmla="*/ 2840 w 32277"/>
                <a:gd name="connsiteY7" fmla="*/ 24652 h 24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2277" h="24651">
                  <a:moveTo>
                    <a:pt x="2729" y="24652"/>
                  </a:moveTo>
                  <a:cubicBezTo>
                    <a:pt x="1838" y="24652"/>
                    <a:pt x="1059" y="24207"/>
                    <a:pt x="503" y="23428"/>
                  </a:cubicBezTo>
                  <a:cubicBezTo>
                    <a:pt x="-387" y="22204"/>
                    <a:pt x="-53" y="20423"/>
                    <a:pt x="1171" y="19533"/>
                  </a:cubicBezTo>
                  <a:lnTo>
                    <a:pt x="27879" y="503"/>
                  </a:lnTo>
                  <a:cubicBezTo>
                    <a:pt x="29103" y="-387"/>
                    <a:pt x="30884" y="-53"/>
                    <a:pt x="31774" y="1171"/>
                  </a:cubicBezTo>
                  <a:cubicBezTo>
                    <a:pt x="32664" y="2395"/>
                    <a:pt x="32330" y="4175"/>
                    <a:pt x="31106" y="5066"/>
                  </a:cubicBezTo>
                  <a:lnTo>
                    <a:pt x="4398" y="24095"/>
                  </a:lnTo>
                  <a:cubicBezTo>
                    <a:pt x="4398" y="24095"/>
                    <a:pt x="3397" y="24652"/>
                    <a:pt x="2840" y="24652"/>
                  </a:cubicBez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49CCF4A0-5AA4-36D6-278C-B6F52E24CFE3}"/>
                </a:ext>
              </a:extLst>
            </p:cNvPr>
            <p:cNvSpPr/>
            <p:nvPr/>
          </p:nvSpPr>
          <p:spPr>
            <a:xfrm>
              <a:off x="3065908" y="4955003"/>
              <a:ext cx="44318" cy="20100"/>
            </a:xfrm>
            <a:custGeom>
              <a:avLst/>
              <a:gdLst>
                <a:gd name="connsiteX0" fmla="*/ 2740 w 44318"/>
                <a:gd name="connsiteY0" fmla="*/ 19989 h 20100"/>
                <a:gd name="connsiteX1" fmla="*/ 180 w 44318"/>
                <a:gd name="connsiteY1" fmla="*/ 18209 h 20100"/>
                <a:gd name="connsiteX2" fmla="*/ 1850 w 44318"/>
                <a:gd name="connsiteY2" fmla="*/ 14648 h 20100"/>
                <a:gd name="connsiteX3" fmla="*/ 40577 w 44318"/>
                <a:gd name="connsiteY3" fmla="*/ 180 h 20100"/>
                <a:gd name="connsiteX4" fmla="*/ 44138 w 44318"/>
                <a:gd name="connsiteY4" fmla="*/ 1850 h 20100"/>
                <a:gd name="connsiteX5" fmla="*/ 42469 w 44318"/>
                <a:gd name="connsiteY5" fmla="*/ 5411 h 20100"/>
                <a:gd name="connsiteX6" fmla="*/ 3742 w 44318"/>
                <a:gd name="connsiteY6" fmla="*/ 19878 h 20100"/>
                <a:gd name="connsiteX7" fmla="*/ 2740 w 44318"/>
                <a:gd name="connsiteY7" fmla="*/ 20101 h 20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4318" h="20100">
                  <a:moveTo>
                    <a:pt x="2740" y="19989"/>
                  </a:moveTo>
                  <a:cubicBezTo>
                    <a:pt x="1627" y="19989"/>
                    <a:pt x="514" y="19321"/>
                    <a:pt x="180" y="18209"/>
                  </a:cubicBezTo>
                  <a:cubicBezTo>
                    <a:pt x="-376" y="16762"/>
                    <a:pt x="403" y="15204"/>
                    <a:pt x="1850" y="14648"/>
                  </a:cubicBezTo>
                  <a:lnTo>
                    <a:pt x="40577" y="180"/>
                  </a:lnTo>
                  <a:cubicBezTo>
                    <a:pt x="42024" y="-376"/>
                    <a:pt x="43582" y="403"/>
                    <a:pt x="44138" y="1850"/>
                  </a:cubicBezTo>
                  <a:cubicBezTo>
                    <a:pt x="44695" y="3297"/>
                    <a:pt x="43915" y="4855"/>
                    <a:pt x="42469" y="5411"/>
                  </a:cubicBezTo>
                  <a:lnTo>
                    <a:pt x="3742" y="19878"/>
                  </a:lnTo>
                  <a:cubicBezTo>
                    <a:pt x="3742" y="19878"/>
                    <a:pt x="3074" y="20101"/>
                    <a:pt x="2740" y="20101"/>
                  </a:cubicBez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85C0BDEA-3521-8B6A-7A3C-47B53D3F854B}"/>
                </a:ext>
              </a:extLst>
            </p:cNvPr>
            <p:cNvSpPr/>
            <p:nvPr/>
          </p:nvSpPr>
          <p:spPr>
            <a:xfrm>
              <a:off x="4042728" y="4488484"/>
              <a:ext cx="170412" cy="190377"/>
            </a:xfrm>
            <a:custGeom>
              <a:avLst/>
              <a:gdLst>
                <a:gd name="connsiteX0" fmla="*/ 111 w 170412"/>
                <a:gd name="connsiteY0" fmla="*/ 119600 h 190377"/>
                <a:gd name="connsiteX1" fmla="*/ 9570 w 170412"/>
                <a:gd name="connsiteY1" fmla="*/ 52940 h 190377"/>
                <a:gd name="connsiteX2" fmla="*/ 43513 w 170412"/>
                <a:gd name="connsiteY2" fmla="*/ 27344 h 190377"/>
                <a:gd name="connsiteX3" fmla="*/ 102494 w 170412"/>
                <a:gd name="connsiteY3" fmla="*/ 413 h 190377"/>
                <a:gd name="connsiteX4" fmla="*/ 118741 w 170412"/>
                <a:gd name="connsiteY4" fmla="*/ 29348 h 190377"/>
                <a:gd name="connsiteX5" fmla="*/ 170378 w 170412"/>
                <a:gd name="connsiteY5" fmla="*/ 108583 h 190377"/>
                <a:gd name="connsiteX6" fmla="*/ 57646 w 170412"/>
                <a:gd name="connsiteY6" fmla="*/ 190377 h 190377"/>
                <a:gd name="connsiteX7" fmla="*/ 0 w 170412"/>
                <a:gd name="connsiteY7" fmla="*/ 162667 h 190377"/>
                <a:gd name="connsiteX8" fmla="*/ 0 w 170412"/>
                <a:gd name="connsiteY8" fmla="*/ 119600 h 190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0412" h="190377">
                  <a:moveTo>
                    <a:pt x="111" y="119600"/>
                  </a:moveTo>
                  <a:cubicBezTo>
                    <a:pt x="111" y="119600"/>
                    <a:pt x="3672" y="65627"/>
                    <a:pt x="9570" y="52940"/>
                  </a:cubicBezTo>
                  <a:cubicBezTo>
                    <a:pt x="15468" y="40142"/>
                    <a:pt x="43513" y="27344"/>
                    <a:pt x="43513" y="27344"/>
                  </a:cubicBezTo>
                  <a:cubicBezTo>
                    <a:pt x="43513" y="27344"/>
                    <a:pt x="89251" y="-3927"/>
                    <a:pt x="102494" y="413"/>
                  </a:cubicBezTo>
                  <a:cubicBezTo>
                    <a:pt x="115737" y="4753"/>
                    <a:pt x="118741" y="29348"/>
                    <a:pt x="118741" y="29348"/>
                  </a:cubicBezTo>
                  <a:cubicBezTo>
                    <a:pt x="118741" y="29348"/>
                    <a:pt x="168041" y="71413"/>
                    <a:pt x="170378" y="108583"/>
                  </a:cubicBezTo>
                  <a:cubicBezTo>
                    <a:pt x="172715" y="145752"/>
                    <a:pt x="57646" y="190377"/>
                    <a:pt x="57646" y="190377"/>
                  </a:cubicBezTo>
                  <a:lnTo>
                    <a:pt x="0" y="162667"/>
                  </a:lnTo>
                  <a:lnTo>
                    <a:pt x="0" y="119600"/>
                  </a:lnTo>
                  <a:close/>
                </a:path>
              </a:pathLst>
            </a:custGeom>
            <a:solidFill>
              <a:srgbClr val="F9857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152EEC2B-F6CB-BAD7-1AFE-F13910EDC1E4}"/>
                </a:ext>
              </a:extLst>
            </p:cNvPr>
            <p:cNvSpPr/>
            <p:nvPr/>
          </p:nvSpPr>
          <p:spPr>
            <a:xfrm>
              <a:off x="3242364" y="4582296"/>
              <a:ext cx="614517" cy="479164"/>
            </a:xfrm>
            <a:custGeom>
              <a:avLst/>
              <a:gdLst>
                <a:gd name="connsiteX0" fmla="*/ 614518 w 614517"/>
                <a:gd name="connsiteY0" fmla="*/ 296879 h 479164"/>
                <a:gd name="connsiteX1" fmla="*/ 614518 w 614517"/>
                <a:gd name="connsiteY1" fmla="*/ 98235 h 479164"/>
                <a:gd name="connsiteX2" fmla="*/ 369801 w 614517"/>
                <a:gd name="connsiteY2" fmla="*/ 5757 h 479164"/>
                <a:gd name="connsiteX3" fmla="*/ 0 w 614517"/>
                <a:gd name="connsiteY3" fmla="*/ 82989 h 479164"/>
                <a:gd name="connsiteX4" fmla="*/ 80571 w 614517"/>
                <a:gd name="connsiteY4" fmla="*/ 266832 h 479164"/>
                <a:gd name="connsiteX5" fmla="*/ 137549 w 614517"/>
                <a:gd name="connsiteY5" fmla="*/ 245688 h 479164"/>
                <a:gd name="connsiteX6" fmla="*/ 121078 w 614517"/>
                <a:gd name="connsiteY6" fmla="*/ 444554 h 479164"/>
                <a:gd name="connsiteX7" fmla="*/ 494775 w 614517"/>
                <a:gd name="connsiteY7" fmla="*/ 479164 h 479164"/>
                <a:gd name="connsiteX8" fmla="*/ 516587 w 614517"/>
                <a:gd name="connsiteY8" fmla="*/ 291760 h 479164"/>
                <a:gd name="connsiteX9" fmla="*/ 614518 w 614517"/>
                <a:gd name="connsiteY9" fmla="*/ 296768 h 479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14517" h="479164">
                  <a:moveTo>
                    <a:pt x="614518" y="296879"/>
                  </a:moveTo>
                  <a:lnTo>
                    <a:pt x="614518" y="98235"/>
                  </a:lnTo>
                  <a:cubicBezTo>
                    <a:pt x="614518" y="98235"/>
                    <a:pt x="546077" y="36916"/>
                    <a:pt x="369801" y="5757"/>
                  </a:cubicBezTo>
                  <a:cubicBezTo>
                    <a:pt x="190632" y="-25848"/>
                    <a:pt x="0" y="82989"/>
                    <a:pt x="0" y="82989"/>
                  </a:cubicBezTo>
                  <a:lnTo>
                    <a:pt x="80571" y="266832"/>
                  </a:lnTo>
                  <a:lnTo>
                    <a:pt x="137549" y="245688"/>
                  </a:lnTo>
                  <a:lnTo>
                    <a:pt x="121078" y="444554"/>
                  </a:lnTo>
                  <a:lnTo>
                    <a:pt x="494775" y="479164"/>
                  </a:lnTo>
                  <a:lnTo>
                    <a:pt x="516587" y="291760"/>
                  </a:lnTo>
                  <a:lnTo>
                    <a:pt x="614518" y="296768"/>
                  </a:lnTo>
                  <a:close/>
                </a:path>
              </a:pathLst>
            </a:custGeom>
            <a:solidFill>
              <a:srgbClr val="507849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289C37AC-5AF0-1AE3-ECA9-5254A028CCE4}"/>
                </a:ext>
              </a:extLst>
            </p:cNvPr>
            <p:cNvSpPr/>
            <p:nvPr/>
          </p:nvSpPr>
          <p:spPr>
            <a:xfrm>
              <a:off x="3397012" y="5167699"/>
              <a:ext cx="150131" cy="250208"/>
            </a:xfrm>
            <a:custGeom>
              <a:avLst/>
              <a:gdLst>
                <a:gd name="connsiteX0" fmla="*/ 147381 w 150131"/>
                <a:gd name="connsiteY0" fmla="*/ 250209 h 250208"/>
                <a:gd name="connsiteX1" fmla="*/ 145044 w 150131"/>
                <a:gd name="connsiteY1" fmla="*/ 248873 h 250208"/>
                <a:gd name="connsiteX2" fmla="*/ 262 w 150131"/>
                <a:gd name="connsiteY2" fmla="*/ 3934 h 250208"/>
                <a:gd name="connsiteX3" fmla="*/ 1597 w 150131"/>
                <a:gd name="connsiteY3" fmla="*/ 262 h 250208"/>
                <a:gd name="connsiteX4" fmla="*/ 5270 w 150131"/>
                <a:gd name="connsiteY4" fmla="*/ 1597 h 250208"/>
                <a:gd name="connsiteX5" fmla="*/ 149718 w 150131"/>
                <a:gd name="connsiteY5" fmla="*/ 245869 h 250208"/>
                <a:gd name="connsiteX6" fmla="*/ 148828 w 150131"/>
                <a:gd name="connsiteY6" fmla="*/ 249764 h 250208"/>
                <a:gd name="connsiteX7" fmla="*/ 147381 w 150131"/>
                <a:gd name="connsiteY7" fmla="*/ 250209 h 250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0131" h="250208">
                  <a:moveTo>
                    <a:pt x="147381" y="250209"/>
                  </a:moveTo>
                  <a:cubicBezTo>
                    <a:pt x="146491" y="250209"/>
                    <a:pt x="145601" y="249764"/>
                    <a:pt x="145044" y="248873"/>
                  </a:cubicBezTo>
                  <a:cubicBezTo>
                    <a:pt x="143931" y="247093"/>
                    <a:pt x="32201" y="71596"/>
                    <a:pt x="262" y="3934"/>
                  </a:cubicBezTo>
                  <a:cubicBezTo>
                    <a:pt x="-406" y="2599"/>
                    <a:pt x="262" y="930"/>
                    <a:pt x="1597" y="262"/>
                  </a:cubicBezTo>
                  <a:cubicBezTo>
                    <a:pt x="2933" y="-406"/>
                    <a:pt x="4602" y="262"/>
                    <a:pt x="5270" y="1597"/>
                  </a:cubicBezTo>
                  <a:cubicBezTo>
                    <a:pt x="37097" y="68925"/>
                    <a:pt x="148605" y="244088"/>
                    <a:pt x="149718" y="245869"/>
                  </a:cubicBezTo>
                  <a:cubicBezTo>
                    <a:pt x="150497" y="247204"/>
                    <a:pt x="150163" y="248873"/>
                    <a:pt x="148828" y="249764"/>
                  </a:cubicBezTo>
                  <a:cubicBezTo>
                    <a:pt x="148383" y="250097"/>
                    <a:pt x="147826" y="250209"/>
                    <a:pt x="147381" y="250209"/>
                  </a:cubicBezTo>
                  <a:close/>
                </a:path>
              </a:pathLst>
            </a:custGeom>
            <a:solidFill>
              <a:srgbClr val="E8821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CD5586E4-71CD-761C-3E00-9B6834A2E825}"/>
                </a:ext>
              </a:extLst>
            </p:cNvPr>
            <p:cNvSpPr/>
            <p:nvPr/>
          </p:nvSpPr>
          <p:spPr>
            <a:xfrm>
              <a:off x="3406288" y="5057904"/>
              <a:ext cx="81233" cy="70995"/>
            </a:xfrm>
            <a:custGeom>
              <a:avLst/>
              <a:gdLst>
                <a:gd name="connsiteX0" fmla="*/ 3895 w 81233"/>
                <a:gd name="connsiteY0" fmla="*/ 70995 h 70995"/>
                <a:gd name="connsiteX1" fmla="*/ 2782 w 81233"/>
                <a:gd name="connsiteY1" fmla="*/ 70995 h 70995"/>
                <a:gd name="connsiteX2" fmla="*/ 0 w 81233"/>
                <a:gd name="connsiteY2" fmla="*/ 68213 h 70995"/>
                <a:gd name="connsiteX3" fmla="*/ 2782 w 81233"/>
                <a:gd name="connsiteY3" fmla="*/ 65431 h 70995"/>
                <a:gd name="connsiteX4" fmla="*/ 3895 w 81233"/>
                <a:gd name="connsiteY4" fmla="*/ 65431 h 70995"/>
                <a:gd name="connsiteX5" fmla="*/ 75785 w 81233"/>
                <a:gd name="connsiteY5" fmla="*/ 2110 h 70995"/>
                <a:gd name="connsiteX6" fmla="*/ 79124 w 81233"/>
                <a:gd name="connsiteY6" fmla="*/ 107 h 70995"/>
                <a:gd name="connsiteX7" fmla="*/ 81127 w 81233"/>
                <a:gd name="connsiteY7" fmla="*/ 3445 h 70995"/>
                <a:gd name="connsiteX8" fmla="*/ 3784 w 81233"/>
                <a:gd name="connsiteY8" fmla="*/ 70995 h 70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1233" h="70995">
                  <a:moveTo>
                    <a:pt x="3895" y="70995"/>
                  </a:moveTo>
                  <a:cubicBezTo>
                    <a:pt x="3895" y="70995"/>
                    <a:pt x="3116" y="70995"/>
                    <a:pt x="2782" y="70995"/>
                  </a:cubicBezTo>
                  <a:cubicBezTo>
                    <a:pt x="1224" y="70995"/>
                    <a:pt x="0" y="69660"/>
                    <a:pt x="0" y="68213"/>
                  </a:cubicBezTo>
                  <a:cubicBezTo>
                    <a:pt x="0" y="66655"/>
                    <a:pt x="1224" y="65431"/>
                    <a:pt x="2782" y="65431"/>
                  </a:cubicBezTo>
                  <a:cubicBezTo>
                    <a:pt x="3116" y="65431"/>
                    <a:pt x="3450" y="65431"/>
                    <a:pt x="3895" y="65431"/>
                  </a:cubicBezTo>
                  <a:cubicBezTo>
                    <a:pt x="59315" y="65431"/>
                    <a:pt x="75674" y="2778"/>
                    <a:pt x="75785" y="2110"/>
                  </a:cubicBezTo>
                  <a:cubicBezTo>
                    <a:pt x="76119" y="663"/>
                    <a:pt x="77677" y="-338"/>
                    <a:pt x="79124" y="107"/>
                  </a:cubicBezTo>
                  <a:cubicBezTo>
                    <a:pt x="80570" y="441"/>
                    <a:pt x="81572" y="1999"/>
                    <a:pt x="81127" y="3445"/>
                  </a:cubicBezTo>
                  <a:cubicBezTo>
                    <a:pt x="80904" y="4113"/>
                    <a:pt x="63655" y="70995"/>
                    <a:pt x="3784" y="70995"/>
                  </a:cubicBezTo>
                  <a:close/>
                </a:path>
              </a:pathLst>
            </a:custGeom>
            <a:solidFill>
              <a:srgbClr val="E8821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B95FC56E-8A6B-AE2A-A1B5-FE0E653EA354}"/>
                </a:ext>
              </a:extLst>
            </p:cNvPr>
            <p:cNvSpPr/>
            <p:nvPr/>
          </p:nvSpPr>
          <p:spPr>
            <a:xfrm>
              <a:off x="3433026" y="5123316"/>
              <a:ext cx="248193" cy="405765"/>
            </a:xfrm>
            <a:custGeom>
              <a:avLst/>
              <a:gdLst>
                <a:gd name="connsiteX0" fmla="*/ 245354 w 248193"/>
                <a:gd name="connsiteY0" fmla="*/ 405654 h 405765"/>
                <a:gd name="connsiteX1" fmla="*/ 243128 w 248193"/>
                <a:gd name="connsiteY1" fmla="*/ 404541 h 405765"/>
                <a:gd name="connsiteX2" fmla="*/ 304 w 248193"/>
                <a:gd name="connsiteY2" fmla="*/ 4136 h 405765"/>
                <a:gd name="connsiteX3" fmla="*/ 1528 w 248193"/>
                <a:gd name="connsiteY3" fmla="*/ 353 h 405765"/>
                <a:gd name="connsiteX4" fmla="*/ 5311 w 248193"/>
                <a:gd name="connsiteY4" fmla="*/ 1577 h 405765"/>
                <a:gd name="connsiteX5" fmla="*/ 247691 w 248193"/>
                <a:gd name="connsiteY5" fmla="*/ 401314 h 405765"/>
                <a:gd name="connsiteX6" fmla="*/ 247023 w 248193"/>
                <a:gd name="connsiteY6" fmla="*/ 405209 h 405765"/>
                <a:gd name="connsiteX7" fmla="*/ 245354 w 248193"/>
                <a:gd name="connsiteY7" fmla="*/ 405765 h 405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48193" h="405765">
                  <a:moveTo>
                    <a:pt x="245354" y="405654"/>
                  </a:moveTo>
                  <a:cubicBezTo>
                    <a:pt x="244464" y="405654"/>
                    <a:pt x="243684" y="405209"/>
                    <a:pt x="243128" y="404541"/>
                  </a:cubicBezTo>
                  <a:cubicBezTo>
                    <a:pt x="117042" y="228488"/>
                    <a:pt x="1416" y="6362"/>
                    <a:pt x="304" y="4136"/>
                  </a:cubicBezTo>
                  <a:cubicBezTo>
                    <a:pt x="-364" y="2801"/>
                    <a:pt x="81" y="1132"/>
                    <a:pt x="1528" y="353"/>
                  </a:cubicBezTo>
                  <a:cubicBezTo>
                    <a:pt x="2863" y="-426"/>
                    <a:pt x="4532" y="130"/>
                    <a:pt x="5311" y="1577"/>
                  </a:cubicBezTo>
                  <a:cubicBezTo>
                    <a:pt x="6424" y="3803"/>
                    <a:pt x="121827" y="225594"/>
                    <a:pt x="247691" y="401314"/>
                  </a:cubicBezTo>
                  <a:cubicBezTo>
                    <a:pt x="248581" y="402538"/>
                    <a:pt x="248247" y="404318"/>
                    <a:pt x="247023" y="405209"/>
                  </a:cubicBezTo>
                  <a:cubicBezTo>
                    <a:pt x="246578" y="405542"/>
                    <a:pt x="246022" y="405765"/>
                    <a:pt x="245354" y="405765"/>
                  </a:cubicBezTo>
                  <a:close/>
                </a:path>
              </a:pathLst>
            </a:custGeom>
            <a:solidFill>
              <a:srgbClr val="E8821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7623C59B-AB9F-2449-3302-73528737FD7C}"/>
                </a:ext>
              </a:extLst>
            </p:cNvPr>
            <p:cNvSpPr/>
            <p:nvPr/>
          </p:nvSpPr>
          <p:spPr>
            <a:xfrm>
              <a:off x="3217294" y="5224992"/>
              <a:ext cx="211419" cy="88752"/>
            </a:xfrm>
            <a:custGeom>
              <a:avLst/>
              <a:gdLst>
                <a:gd name="connsiteX0" fmla="*/ 2813 w 211419"/>
                <a:gd name="connsiteY0" fmla="*/ 88752 h 88752"/>
                <a:gd name="connsiteX1" fmla="*/ 31 w 211419"/>
                <a:gd name="connsiteY1" fmla="*/ 86415 h 88752"/>
                <a:gd name="connsiteX2" fmla="*/ 2368 w 211419"/>
                <a:gd name="connsiteY2" fmla="*/ 83188 h 88752"/>
                <a:gd name="connsiteX3" fmla="*/ 207022 w 211419"/>
                <a:gd name="connsiteY3" fmla="*/ 503 h 88752"/>
                <a:gd name="connsiteX4" fmla="*/ 210917 w 211419"/>
                <a:gd name="connsiteY4" fmla="*/ 1171 h 88752"/>
                <a:gd name="connsiteX5" fmla="*/ 210249 w 211419"/>
                <a:gd name="connsiteY5" fmla="*/ 5066 h 88752"/>
                <a:gd name="connsiteX6" fmla="*/ 3258 w 211419"/>
                <a:gd name="connsiteY6" fmla="*/ 88641 h 88752"/>
                <a:gd name="connsiteX7" fmla="*/ 2813 w 211419"/>
                <a:gd name="connsiteY7" fmla="*/ 88641 h 88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1419" h="88752">
                  <a:moveTo>
                    <a:pt x="2813" y="88752"/>
                  </a:moveTo>
                  <a:cubicBezTo>
                    <a:pt x="1478" y="88752"/>
                    <a:pt x="254" y="87751"/>
                    <a:pt x="31" y="86415"/>
                  </a:cubicBezTo>
                  <a:cubicBezTo>
                    <a:pt x="-192" y="84857"/>
                    <a:pt x="810" y="83522"/>
                    <a:pt x="2368" y="83188"/>
                  </a:cubicBezTo>
                  <a:cubicBezTo>
                    <a:pt x="113208" y="65605"/>
                    <a:pt x="206131" y="1171"/>
                    <a:pt x="207022" y="503"/>
                  </a:cubicBezTo>
                  <a:cubicBezTo>
                    <a:pt x="208246" y="-387"/>
                    <a:pt x="210026" y="-53"/>
                    <a:pt x="210917" y="1171"/>
                  </a:cubicBezTo>
                  <a:cubicBezTo>
                    <a:pt x="211807" y="2395"/>
                    <a:pt x="211473" y="4175"/>
                    <a:pt x="210249" y="5066"/>
                  </a:cubicBezTo>
                  <a:cubicBezTo>
                    <a:pt x="209358" y="5733"/>
                    <a:pt x="115434" y="70947"/>
                    <a:pt x="3258" y="88641"/>
                  </a:cubicBezTo>
                  <a:cubicBezTo>
                    <a:pt x="3147" y="88641"/>
                    <a:pt x="2924" y="88641"/>
                    <a:pt x="2813" y="88641"/>
                  </a:cubicBezTo>
                  <a:close/>
                </a:path>
              </a:pathLst>
            </a:custGeom>
            <a:solidFill>
              <a:srgbClr val="E8821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36F4C761-9B96-2C5F-8041-68A20513E418}"/>
                </a:ext>
              </a:extLst>
            </p:cNvPr>
            <p:cNvSpPr/>
            <p:nvPr/>
          </p:nvSpPr>
          <p:spPr>
            <a:xfrm>
              <a:off x="3554742" y="4539421"/>
              <a:ext cx="89918" cy="90948"/>
            </a:xfrm>
            <a:custGeom>
              <a:avLst/>
              <a:gdLst>
                <a:gd name="connsiteX0" fmla="*/ 1447 w 89918"/>
                <a:gd name="connsiteY0" fmla="*/ 111 h 90948"/>
                <a:gd name="connsiteX1" fmla="*/ 0 w 89918"/>
                <a:gd name="connsiteY1" fmla="*/ 66771 h 90948"/>
                <a:gd name="connsiteX2" fmla="*/ 50524 w 89918"/>
                <a:gd name="connsiteY2" fmla="*/ 90141 h 90948"/>
                <a:gd name="connsiteX3" fmla="*/ 89918 w 89918"/>
                <a:gd name="connsiteY3" fmla="*/ 86802 h 90948"/>
                <a:gd name="connsiteX4" fmla="*/ 86580 w 89918"/>
                <a:gd name="connsiteY4" fmla="*/ 52972 h 90948"/>
                <a:gd name="connsiteX5" fmla="*/ 83242 w 89918"/>
                <a:gd name="connsiteY5" fmla="*/ 19920 h 90948"/>
                <a:gd name="connsiteX6" fmla="*/ 13132 w 89918"/>
                <a:gd name="connsiteY6" fmla="*/ 2893 h 90948"/>
                <a:gd name="connsiteX7" fmla="*/ 1335 w 89918"/>
                <a:gd name="connsiteY7" fmla="*/ 0 h 90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9918" h="90948">
                  <a:moveTo>
                    <a:pt x="1447" y="111"/>
                  </a:moveTo>
                  <a:lnTo>
                    <a:pt x="0" y="66771"/>
                  </a:lnTo>
                  <a:cubicBezTo>
                    <a:pt x="0" y="66771"/>
                    <a:pt x="11574" y="86246"/>
                    <a:pt x="50524" y="90141"/>
                  </a:cubicBezTo>
                  <a:cubicBezTo>
                    <a:pt x="79569" y="93146"/>
                    <a:pt x="89918" y="86802"/>
                    <a:pt x="89918" y="86802"/>
                  </a:cubicBezTo>
                  <a:lnTo>
                    <a:pt x="86580" y="52972"/>
                  </a:lnTo>
                  <a:lnTo>
                    <a:pt x="83242" y="19920"/>
                  </a:lnTo>
                  <a:lnTo>
                    <a:pt x="13132" y="2893"/>
                  </a:lnTo>
                  <a:lnTo>
                    <a:pt x="1335" y="0"/>
                  </a:lnTo>
                  <a:close/>
                </a:path>
              </a:pathLst>
            </a:custGeom>
            <a:solidFill>
              <a:srgbClr val="F9857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A1418863-8B68-ED97-64CD-30DB29A68333}"/>
                </a:ext>
              </a:extLst>
            </p:cNvPr>
            <p:cNvSpPr/>
            <p:nvPr/>
          </p:nvSpPr>
          <p:spPr>
            <a:xfrm>
              <a:off x="3567874" y="4542315"/>
              <a:ext cx="73448" cy="50078"/>
            </a:xfrm>
            <a:custGeom>
              <a:avLst/>
              <a:gdLst>
                <a:gd name="connsiteX0" fmla="*/ 111 w 73448"/>
                <a:gd name="connsiteY0" fmla="*/ 111 h 50078"/>
                <a:gd name="connsiteX1" fmla="*/ 1892 w 73448"/>
                <a:gd name="connsiteY1" fmla="*/ 6566 h 50078"/>
                <a:gd name="connsiteX2" fmla="*/ 73448 w 73448"/>
                <a:gd name="connsiteY2" fmla="*/ 50078 h 50078"/>
                <a:gd name="connsiteX3" fmla="*/ 70110 w 73448"/>
                <a:gd name="connsiteY3" fmla="*/ 17027 h 50078"/>
                <a:gd name="connsiteX4" fmla="*/ 0 w 73448"/>
                <a:gd name="connsiteY4" fmla="*/ 0 h 50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448" h="50078">
                  <a:moveTo>
                    <a:pt x="111" y="111"/>
                  </a:moveTo>
                  <a:cubicBezTo>
                    <a:pt x="223" y="1892"/>
                    <a:pt x="890" y="4118"/>
                    <a:pt x="1892" y="6566"/>
                  </a:cubicBezTo>
                  <a:cubicBezTo>
                    <a:pt x="16137" y="40174"/>
                    <a:pt x="56756" y="48187"/>
                    <a:pt x="73448" y="50078"/>
                  </a:cubicBezTo>
                  <a:lnTo>
                    <a:pt x="70110" y="1702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6235CA11-ECF0-6544-07A9-B6E249C0547A}"/>
                </a:ext>
              </a:extLst>
            </p:cNvPr>
            <p:cNvSpPr/>
            <p:nvPr/>
          </p:nvSpPr>
          <p:spPr>
            <a:xfrm>
              <a:off x="3509830" y="4382201"/>
              <a:ext cx="168520" cy="191299"/>
            </a:xfrm>
            <a:custGeom>
              <a:avLst/>
              <a:gdLst>
                <a:gd name="connsiteX0" fmla="*/ 146293 w 168520"/>
                <a:gd name="connsiteY0" fmla="*/ 25459 h 191299"/>
                <a:gd name="connsiteX1" fmla="*/ 164766 w 168520"/>
                <a:gd name="connsiteY1" fmla="*/ 155996 h 191299"/>
                <a:gd name="connsiteX2" fmla="*/ 82638 w 168520"/>
                <a:gd name="connsiteY2" fmla="*/ 183261 h 191299"/>
                <a:gd name="connsiteX3" fmla="*/ 46359 w 168520"/>
                <a:gd name="connsiteY3" fmla="*/ 157332 h 191299"/>
                <a:gd name="connsiteX4" fmla="*/ 7298 w 168520"/>
                <a:gd name="connsiteY4" fmla="*/ 141863 h 191299"/>
                <a:gd name="connsiteX5" fmla="*/ 16757 w 168520"/>
                <a:gd name="connsiteY5" fmla="*/ 88891 h 191299"/>
                <a:gd name="connsiteX6" fmla="*/ 46248 w 168520"/>
                <a:gd name="connsiteY6" fmla="*/ 94010 h 191299"/>
                <a:gd name="connsiteX7" fmla="*/ 34451 w 168520"/>
                <a:gd name="connsiteY7" fmla="*/ 69416 h 191299"/>
                <a:gd name="connsiteX8" fmla="*/ 146293 w 168520"/>
                <a:gd name="connsiteY8" fmla="*/ 25570 h 191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8520" h="191299">
                  <a:moveTo>
                    <a:pt x="146293" y="25459"/>
                  </a:moveTo>
                  <a:cubicBezTo>
                    <a:pt x="146293" y="25459"/>
                    <a:pt x="179456" y="109813"/>
                    <a:pt x="164766" y="155996"/>
                  </a:cubicBezTo>
                  <a:cubicBezTo>
                    <a:pt x="150077" y="202180"/>
                    <a:pt x="107788" y="193277"/>
                    <a:pt x="82638" y="183261"/>
                  </a:cubicBezTo>
                  <a:cubicBezTo>
                    <a:pt x="57599" y="173357"/>
                    <a:pt x="46359" y="157332"/>
                    <a:pt x="46359" y="157332"/>
                  </a:cubicBezTo>
                  <a:cubicBezTo>
                    <a:pt x="46359" y="157332"/>
                    <a:pt x="22321" y="164454"/>
                    <a:pt x="7298" y="141863"/>
                  </a:cubicBezTo>
                  <a:cubicBezTo>
                    <a:pt x="-7726" y="119161"/>
                    <a:pt x="2958" y="94233"/>
                    <a:pt x="16757" y="88891"/>
                  </a:cubicBezTo>
                  <a:cubicBezTo>
                    <a:pt x="30556" y="83549"/>
                    <a:pt x="46248" y="94010"/>
                    <a:pt x="46248" y="94010"/>
                  </a:cubicBezTo>
                  <a:lnTo>
                    <a:pt x="34451" y="69416"/>
                  </a:lnTo>
                  <a:cubicBezTo>
                    <a:pt x="34451" y="69416"/>
                    <a:pt x="92097" y="-51217"/>
                    <a:pt x="146293" y="25570"/>
                  </a:cubicBezTo>
                  <a:close/>
                </a:path>
              </a:pathLst>
            </a:custGeom>
            <a:solidFill>
              <a:srgbClr val="F9857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45BB3B7C-F7B7-33C6-ABDA-F5416B70C4CD}"/>
                </a:ext>
              </a:extLst>
            </p:cNvPr>
            <p:cNvSpPr/>
            <p:nvPr/>
          </p:nvSpPr>
          <p:spPr>
            <a:xfrm>
              <a:off x="3640129" y="4473015"/>
              <a:ext cx="13033" cy="40142"/>
            </a:xfrm>
            <a:custGeom>
              <a:avLst/>
              <a:gdLst>
                <a:gd name="connsiteX0" fmla="*/ 8426 w 13033"/>
                <a:gd name="connsiteY0" fmla="*/ 40143 h 40142"/>
                <a:gd name="connsiteX1" fmla="*/ 7536 w 13033"/>
                <a:gd name="connsiteY1" fmla="*/ 40031 h 40142"/>
                <a:gd name="connsiteX2" fmla="*/ 5867 w 13033"/>
                <a:gd name="connsiteY2" fmla="*/ 36470 h 40142"/>
                <a:gd name="connsiteX3" fmla="*/ 414 w 13033"/>
                <a:gd name="connsiteY3" fmla="*/ 4309 h 40142"/>
                <a:gd name="connsiteX4" fmla="*/ 1304 w 13033"/>
                <a:gd name="connsiteY4" fmla="*/ 414 h 40142"/>
                <a:gd name="connsiteX5" fmla="*/ 5199 w 13033"/>
                <a:gd name="connsiteY5" fmla="*/ 1304 h 40142"/>
                <a:gd name="connsiteX6" fmla="*/ 11208 w 13033"/>
                <a:gd name="connsiteY6" fmla="*/ 38251 h 40142"/>
                <a:gd name="connsiteX7" fmla="*/ 8538 w 13033"/>
                <a:gd name="connsiteY7" fmla="*/ 40143 h 40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033" h="40142">
                  <a:moveTo>
                    <a:pt x="8426" y="40143"/>
                  </a:moveTo>
                  <a:cubicBezTo>
                    <a:pt x="8426" y="40143"/>
                    <a:pt x="7759" y="40143"/>
                    <a:pt x="7536" y="40031"/>
                  </a:cubicBezTo>
                  <a:cubicBezTo>
                    <a:pt x="6089" y="39475"/>
                    <a:pt x="5310" y="37917"/>
                    <a:pt x="5867" y="36470"/>
                  </a:cubicBezTo>
                  <a:cubicBezTo>
                    <a:pt x="11208" y="21447"/>
                    <a:pt x="525" y="4531"/>
                    <a:pt x="414" y="4309"/>
                  </a:cubicBezTo>
                  <a:cubicBezTo>
                    <a:pt x="-365" y="2973"/>
                    <a:pt x="-31" y="1304"/>
                    <a:pt x="1304" y="414"/>
                  </a:cubicBezTo>
                  <a:cubicBezTo>
                    <a:pt x="2640" y="-365"/>
                    <a:pt x="4309" y="-31"/>
                    <a:pt x="5199" y="1304"/>
                  </a:cubicBezTo>
                  <a:cubicBezTo>
                    <a:pt x="5756" y="2083"/>
                    <a:pt x="17440" y="20779"/>
                    <a:pt x="11208" y="38251"/>
                  </a:cubicBezTo>
                  <a:cubicBezTo>
                    <a:pt x="10763" y="39364"/>
                    <a:pt x="9762" y="40143"/>
                    <a:pt x="8538" y="40143"/>
                  </a:cubicBez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BEADE1FC-7BB0-9082-100D-C75AF75C5206}"/>
                </a:ext>
              </a:extLst>
            </p:cNvPr>
            <p:cNvSpPr/>
            <p:nvPr/>
          </p:nvSpPr>
          <p:spPr>
            <a:xfrm>
              <a:off x="3526579" y="4484660"/>
              <a:ext cx="27058" cy="30389"/>
            </a:xfrm>
            <a:custGeom>
              <a:avLst/>
              <a:gdLst>
                <a:gd name="connsiteX0" fmla="*/ 24268 w 27058"/>
                <a:gd name="connsiteY0" fmla="*/ 30389 h 30389"/>
                <a:gd name="connsiteX1" fmla="*/ 22154 w 27058"/>
                <a:gd name="connsiteY1" fmla="*/ 29388 h 30389"/>
                <a:gd name="connsiteX2" fmla="*/ 676 w 27058"/>
                <a:gd name="connsiteY2" fmla="*/ 4571 h 30389"/>
                <a:gd name="connsiteX3" fmla="*/ 1010 w 27058"/>
                <a:gd name="connsiteY3" fmla="*/ 676 h 30389"/>
                <a:gd name="connsiteX4" fmla="*/ 4905 w 27058"/>
                <a:gd name="connsiteY4" fmla="*/ 1010 h 30389"/>
                <a:gd name="connsiteX5" fmla="*/ 26383 w 27058"/>
                <a:gd name="connsiteY5" fmla="*/ 25827 h 30389"/>
                <a:gd name="connsiteX6" fmla="*/ 26049 w 27058"/>
                <a:gd name="connsiteY6" fmla="*/ 29722 h 30389"/>
                <a:gd name="connsiteX7" fmla="*/ 24268 w 27058"/>
                <a:gd name="connsiteY7" fmla="*/ 30389 h 303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7058" h="30389">
                  <a:moveTo>
                    <a:pt x="24268" y="30389"/>
                  </a:moveTo>
                  <a:cubicBezTo>
                    <a:pt x="23489" y="30389"/>
                    <a:pt x="22711" y="30055"/>
                    <a:pt x="22154" y="29388"/>
                  </a:cubicBezTo>
                  <a:lnTo>
                    <a:pt x="676" y="4571"/>
                  </a:lnTo>
                  <a:cubicBezTo>
                    <a:pt x="-326" y="3458"/>
                    <a:pt x="-214" y="1678"/>
                    <a:pt x="1010" y="676"/>
                  </a:cubicBezTo>
                  <a:cubicBezTo>
                    <a:pt x="2123" y="-326"/>
                    <a:pt x="3903" y="-214"/>
                    <a:pt x="4905" y="1010"/>
                  </a:cubicBezTo>
                  <a:lnTo>
                    <a:pt x="26383" y="25827"/>
                  </a:lnTo>
                  <a:cubicBezTo>
                    <a:pt x="27384" y="26939"/>
                    <a:pt x="27273" y="28720"/>
                    <a:pt x="26049" y="29722"/>
                  </a:cubicBezTo>
                  <a:cubicBezTo>
                    <a:pt x="25493" y="30167"/>
                    <a:pt x="24825" y="30389"/>
                    <a:pt x="24268" y="30389"/>
                  </a:cubicBez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2CC3D10C-9A9F-A7E7-3DB0-594BA0CE1E96}"/>
                </a:ext>
              </a:extLst>
            </p:cNvPr>
            <p:cNvSpPr/>
            <p:nvPr/>
          </p:nvSpPr>
          <p:spPr>
            <a:xfrm>
              <a:off x="3524464" y="4500332"/>
              <a:ext cx="21272" cy="7262"/>
            </a:xfrm>
            <a:custGeom>
              <a:avLst/>
              <a:gdLst>
                <a:gd name="connsiteX0" fmla="*/ 2791 w 21272"/>
                <a:gd name="connsiteY0" fmla="*/ 7262 h 7262"/>
                <a:gd name="connsiteX1" fmla="*/ 8 w 21272"/>
                <a:gd name="connsiteY1" fmla="*/ 4814 h 7262"/>
                <a:gd name="connsiteX2" fmla="*/ 2457 w 21272"/>
                <a:gd name="connsiteY2" fmla="*/ 1698 h 7262"/>
                <a:gd name="connsiteX3" fmla="*/ 18148 w 21272"/>
                <a:gd name="connsiteY3" fmla="*/ 28 h 7262"/>
                <a:gd name="connsiteX4" fmla="*/ 21264 w 21272"/>
                <a:gd name="connsiteY4" fmla="*/ 2477 h 7262"/>
                <a:gd name="connsiteX5" fmla="*/ 18816 w 21272"/>
                <a:gd name="connsiteY5" fmla="*/ 5593 h 7262"/>
                <a:gd name="connsiteX6" fmla="*/ 3124 w 21272"/>
                <a:gd name="connsiteY6" fmla="*/ 7262 h 7262"/>
                <a:gd name="connsiteX7" fmla="*/ 2791 w 21272"/>
                <a:gd name="connsiteY7" fmla="*/ 7262 h 7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272" h="7262">
                  <a:moveTo>
                    <a:pt x="2791" y="7262"/>
                  </a:moveTo>
                  <a:cubicBezTo>
                    <a:pt x="1344" y="7262"/>
                    <a:pt x="231" y="6149"/>
                    <a:pt x="8" y="4814"/>
                  </a:cubicBezTo>
                  <a:cubicBezTo>
                    <a:pt x="-103" y="3256"/>
                    <a:pt x="899" y="1920"/>
                    <a:pt x="2457" y="1698"/>
                  </a:cubicBezTo>
                  <a:lnTo>
                    <a:pt x="18148" y="28"/>
                  </a:lnTo>
                  <a:cubicBezTo>
                    <a:pt x="19706" y="-194"/>
                    <a:pt x="21042" y="919"/>
                    <a:pt x="21264" y="2477"/>
                  </a:cubicBezTo>
                  <a:cubicBezTo>
                    <a:pt x="21375" y="4035"/>
                    <a:pt x="20373" y="5370"/>
                    <a:pt x="18816" y="5593"/>
                  </a:cubicBezTo>
                  <a:lnTo>
                    <a:pt x="3124" y="7262"/>
                  </a:lnTo>
                  <a:cubicBezTo>
                    <a:pt x="3124" y="7262"/>
                    <a:pt x="2902" y="7262"/>
                    <a:pt x="2791" y="7262"/>
                  </a:cubicBez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BF8DA28C-5D79-4C23-7D6D-18C512D86961}"/>
                </a:ext>
              </a:extLst>
            </p:cNvPr>
            <p:cNvSpPr/>
            <p:nvPr/>
          </p:nvSpPr>
          <p:spPr>
            <a:xfrm>
              <a:off x="3596425" y="4438392"/>
              <a:ext cx="23044" cy="12001"/>
            </a:xfrm>
            <a:custGeom>
              <a:avLst/>
              <a:gdLst>
                <a:gd name="connsiteX0" fmla="*/ 2720 w 23044"/>
                <a:gd name="connsiteY0" fmla="*/ 11890 h 12001"/>
                <a:gd name="connsiteX1" fmla="*/ 1385 w 23044"/>
                <a:gd name="connsiteY1" fmla="*/ 11556 h 12001"/>
                <a:gd name="connsiteX2" fmla="*/ 383 w 23044"/>
                <a:gd name="connsiteY2" fmla="*/ 7772 h 12001"/>
                <a:gd name="connsiteX3" fmla="*/ 20971 w 23044"/>
                <a:gd name="connsiteY3" fmla="*/ 650 h 12001"/>
                <a:gd name="connsiteX4" fmla="*/ 22974 w 23044"/>
                <a:gd name="connsiteY4" fmla="*/ 3989 h 12001"/>
                <a:gd name="connsiteX5" fmla="*/ 19636 w 23044"/>
                <a:gd name="connsiteY5" fmla="*/ 5992 h 12001"/>
                <a:gd name="connsiteX6" fmla="*/ 5280 w 23044"/>
                <a:gd name="connsiteY6" fmla="*/ 10554 h 12001"/>
                <a:gd name="connsiteX7" fmla="*/ 2832 w 23044"/>
                <a:gd name="connsiteY7" fmla="*/ 12001 h 12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3044" h="12001">
                  <a:moveTo>
                    <a:pt x="2720" y="11890"/>
                  </a:moveTo>
                  <a:cubicBezTo>
                    <a:pt x="2720" y="11890"/>
                    <a:pt x="1830" y="11779"/>
                    <a:pt x="1385" y="11556"/>
                  </a:cubicBezTo>
                  <a:cubicBezTo>
                    <a:pt x="50" y="10777"/>
                    <a:pt x="-396" y="9108"/>
                    <a:pt x="383" y="7772"/>
                  </a:cubicBezTo>
                  <a:cubicBezTo>
                    <a:pt x="6504" y="-3022"/>
                    <a:pt x="20415" y="539"/>
                    <a:pt x="20971" y="650"/>
                  </a:cubicBezTo>
                  <a:cubicBezTo>
                    <a:pt x="22418" y="984"/>
                    <a:pt x="23308" y="2542"/>
                    <a:pt x="22974" y="3989"/>
                  </a:cubicBezTo>
                  <a:cubicBezTo>
                    <a:pt x="22640" y="5435"/>
                    <a:pt x="21083" y="6326"/>
                    <a:pt x="19636" y="5992"/>
                  </a:cubicBezTo>
                  <a:cubicBezTo>
                    <a:pt x="19191" y="5880"/>
                    <a:pt x="9286" y="3432"/>
                    <a:pt x="5280" y="10554"/>
                  </a:cubicBezTo>
                  <a:cubicBezTo>
                    <a:pt x="4724" y="11445"/>
                    <a:pt x="3833" y="12001"/>
                    <a:pt x="2832" y="12001"/>
                  </a:cubicBez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201F7B7C-6E46-1818-1CEC-AEB8F366D231}"/>
                </a:ext>
              </a:extLst>
            </p:cNvPr>
            <p:cNvSpPr/>
            <p:nvPr/>
          </p:nvSpPr>
          <p:spPr>
            <a:xfrm>
              <a:off x="3641671" y="4432775"/>
              <a:ext cx="24634" cy="10718"/>
            </a:xfrm>
            <a:custGeom>
              <a:avLst/>
              <a:gdLst>
                <a:gd name="connsiteX0" fmla="*/ 21797 w 24634"/>
                <a:gd name="connsiteY0" fmla="*/ 10718 h 10718"/>
                <a:gd name="connsiteX1" fmla="*/ 19905 w 24634"/>
                <a:gd name="connsiteY1" fmla="*/ 9940 h 10718"/>
                <a:gd name="connsiteX2" fmla="*/ 10112 w 24634"/>
                <a:gd name="connsiteY2" fmla="*/ 5599 h 10718"/>
                <a:gd name="connsiteX3" fmla="*/ 4993 w 24634"/>
                <a:gd name="connsiteY3" fmla="*/ 8827 h 10718"/>
                <a:gd name="connsiteX4" fmla="*/ 1098 w 24634"/>
                <a:gd name="connsiteY4" fmla="*/ 9383 h 10718"/>
                <a:gd name="connsiteX5" fmla="*/ 541 w 24634"/>
                <a:gd name="connsiteY5" fmla="*/ 5488 h 10718"/>
                <a:gd name="connsiteX6" fmla="*/ 9667 w 24634"/>
                <a:gd name="connsiteY6" fmla="*/ 35 h 10718"/>
                <a:gd name="connsiteX7" fmla="*/ 23800 w 24634"/>
                <a:gd name="connsiteY7" fmla="*/ 5933 h 10718"/>
                <a:gd name="connsiteX8" fmla="*/ 23800 w 24634"/>
                <a:gd name="connsiteY8" fmla="*/ 9828 h 10718"/>
                <a:gd name="connsiteX9" fmla="*/ 21797 w 24634"/>
                <a:gd name="connsiteY9" fmla="*/ 10718 h 10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34" h="10718">
                  <a:moveTo>
                    <a:pt x="21797" y="10718"/>
                  </a:moveTo>
                  <a:cubicBezTo>
                    <a:pt x="21129" y="10718"/>
                    <a:pt x="20462" y="10496"/>
                    <a:pt x="19905" y="9940"/>
                  </a:cubicBezTo>
                  <a:cubicBezTo>
                    <a:pt x="18570" y="8604"/>
                    <a:pt x="14118" y="5377"/>
                    <a:pt x="10112" y="5599"/>
                  </a:cubicBezTo>
                  <a:cubicBezTo>
                    <a:pt x="8109" y="5711"/>
                    <a:pt x="6440" y="6824"/>
                    <a:pt x="4993" y="8827"/>
                  </a:cubicBezTo>
                  <a:cubicBezTo>
                    <a:pt x="4103" y="10051"/>
                    <a:pt x="2322" y="10273"/>
                    <a:pt x="1098" y="9383"/>
                  </a:cubicBezTo>
                  <a:cubicBezTo>
                    <a:pt x="-126" y="8493"/>
                    <a:pt x="-349" y="6712"/>
                    <a:pt x="541" y="5488"/>
                  </a:cubicBezTo>
                  <a:cubicBezTo>
                    <a:pt x="2990" y="2149"/>
                    <a:pt x="6106" y="369"/>
                    <a:pt x="9667" y="35"/>
                  </a:cubicBezTo>
                  <a:cubicBezTo>
                    <a:pt x="17012" y="-521"/>
                    <a:pt x="23467" y="5711"/>
                    <a:pt x="23800" y="5933"/>
                  </a:cubicBezTo>
                  <a:cubicBezTo>
                    <a:pt x="24913" y="7046"/>
                    <a:pt x="24913" y="8715"/>
                    <a:pt x="23800" y="9828"/>
                  </a:cubicBezTo>
                  <a:cubicBezTo>
                    <a:pt x="23244" y="10385"/>
                    <a:pt x="22576" y="10718"/>
                    <a:pt x="21797" y="10718"/>
                  </a:cubicBez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BAE9B6F0-66BA-90DF-BEA4-5D0F0AF69D40}"/>
                </a:ext>
              </a:extLst>
            </p:cNvPr>
            <p:cNvSpPr/>
            <p:nvPr/>
          </p:nvSpPr>
          <p:spPr>
            <a:xfrm>
              <a:off x="3610251" y="4521125"/>
              <a:ext cx="23982" cy="17628"/>
            </a:xfrm>
            <a:custGeom>
              <a:avLst/>
              <a:gdLst>
                <a:gd name="connsiteX0" fmla="*/ 21167 w 23982"/>
                <a:gd name="connsiteY0" fmla="*/ 17628 h 17628"/>
                <a:gd name="connsiteX1" fmla="*/ 356 w 23982"/>
                <a:gd name="connsiteY1" fmla="*/ 4163 h 17628"/>
                <a:gd name="connsiteX2" fmla="*/ 1469 w 23982"/>
                <a:gd name="connsiteY2" fmla="*/ 379 h 17628"/>
                <a:gd name="connsiteX3" fmla="*/ 5252 w 23982"/>
                <a:gd name="connsiteY3" fmla="*/ 1492 h 17628"/>
                <a:gd name="connsiteX4" fmla="*/ 21723 w 23982"/>
                <a:gd name="connsiteY4" fmla="*/ 12176 h 17628"/>
                <a:gd name="connsiteX5" fmla="*/ 23949 w 23982"/>
                <a:gd name="connsiteY5" fmla="*/ 15403 h 17628"/>
                <a:gd name="connsiteX6" fmla="*/ 21278 w 23982"/>
                <a:gd name="connsiteY6" fmla="*/ 17628 h 17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982" h="17628">
                  <a:moveTo>
                    <a:pt x="21167" y="17628"/>
                  </a:moveTo>
                  <a:cubicBezTo>
                    <a:pt x="20054" y="17406"/>
                    <a:pt x="6254" y="14624"/>
                    <a:pt x="356" y="4163"/>
                  </a:cubicBezTo>
                  <a:cubicBezTo>
                    <a:pt x="-423" y="2827"/>
                    <a:pt x="133" y="1158"/>
                    <a:pt x="1469" y="379"/>
                  </a:cubicBezTo>
                  <a:cubicBezTo>
                    <a:pt x="2804" y="-400"/>
                    <a:pt x="4474" y="45"/>
                    <a:pt x="5252" y="1492"/>
                  </a:cubicBezTo>
                  <a:cubicBezTo>
                    <a:pt x="9815" y="9727"/>
                    <a:pt x="21611" y="12176"/>
                    <a:pt x="21723" y="12176"/>
                  </a:cubicBezTo>
                  <a:cubicBezTo>
                    <a:pt x="23281" y="12509"/>
                    <a:pt x="24171" y="13956"/>
                    <a:pt x="23949" y="15403"/>
                  </a:cubicBezTo>
                  <a:cubicBezTo>
                    <a:pt x="23726" y="16738"/>
                    <a:pt x="22502" y="17628"/>
                    <a:pt x="21278" y="17628"/>
                  </a:cubicBez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813835F2-27F7-D658-6338-8ECB8A68DF0F}"/>
                </a:ext>
              </a:extLst>
            </p:cNvPr>
            <p:cNvSpPr/>
            <p:nvPr/>
          </p:nvSpPr>
          <p:spPr>
            <a:xfrm>
              <a:off x="3654531" y="4455033"/>
              <a:ext cx="8191" cy="20065"/>
            </a:xfrm>
            <a:custGeom>
              <a:avLst/>
              <a:gdLst>
                <a:gd name="connsiteX0" fmla="*/ 5487 w 8191"/>
                <a:gd name="connsiteY0" fmla="*/ 20065 h 20065"/>
                <a:gd name="connsiteX1" fmla="*/ 2705 w 8191"/>
                <a:gd name="connsiteY1" fmla="*/ 17839 h 20065"/>
                <a:gd name="connsiteX2" fmla="*/ 34 w 8191"/>
                <a:gd name="connsiteY2" fmla="*/ 3261 h 20065"/>
                <a:gd name="connsiteX3" fmla="*/ 2260 w 8191"/>
                <a:gd name="connsiteY3" fmla="*/ 34 h 20065"/>
                <a:gd name="connsiteX4" fmla="*/ 5487 w 8191"/>
                <a:gd name="connsiteY4" fmla="*/ 2260 h 20065"/>
                <a:gd name="connsiteX5" fmla="*/ 8158 w 8191"/>
                <a:gd name="connsiteY5" fmla="*/ 16838 h 20065"/>
                <a:gd name="connsiteX6" fmla="*/ 5932 w 8191"/>
                <a:gd name="connsiteY6" fmla="*/ 20065 h 20065"/>
                <a:gd name="connsiteX7" fmla="*/ 5376 w 8191"/>
                <a:gd name="connsiteY7" fmla="*/ 20065 h 20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191" h="20065">
                  <a:moveTo>
                    <a:pt x="5487" y="20065"/>
                  </a:moveTo>
                  <a:cubicBezTo>
                    <a:pt x="4151" y="20065"/>
                    <a:pt x="3038" y="19175"/>
                    <a:pt x="2705" y="17839"/>
                  </a:cubicBezTo>
                  <a:lnTo>
                    <a:pt x="34" y="3261"/>
                  </a:lnTo>
                  <a:cubicBezTo>
                    <a:pt x="-189" y="1703"/>
                    <a:pt x="701" y="256"/>
                    <a:pt x="2260" y="34"/>
                  </a:cubicBezTo>
                  <a:cubicBezTo>
                    <a:pt x="3817" y="-189"/>
                    <a:pt x="5264" y="702"/>
                    <a:pt x="5487" y="2260"/>
                  </a:cubicBezTo>
                  <a:lnTo>
                    <a:pt x="8158" y="16838"/>
                  </a:lnTo>
                  <a:cubicBezTo>
                    <a:pt x="8380" y="18396"/>
                    <a:pt x="7490" y="19843"/>
                    <a:pt x="5932" y="20065"/>
                  </a:cubicBezTo>
                  <a:cubicBezTo>
                    <a:pt x="5709" y="20065"/>
                    <a:pt x="5598" y="20065"/>
                    <a:pt x="5376" y="20065"/>
                  </a:cubicBez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10C1CDF0-138B-4DBC-922C-78DE8E1DB0FF}"/>
                </a:ext>
              </a:extLst>
            </p:cNvPr>
            <p:cNvSpPr/>
            <p:nvPr/>
          </p:nvSpPr>
          <p:spPr>
            <a:xfrm>
              <a:off x="3613912" y="4457926"/>
              <a:ext cx="8191" cy="20065"/>
            </a:xfrm>
            <a:custGeom>
              <a:avLst/>
              <a:gdLst>
                <a:gd name="connsiteX0" fmla="*/ 5487 w 8191"/>
                <a:gd name="connsiteY0" fmla="*/ 20065 h 20065"/>
                <a:gd name="connsiteX1" fmla="*/ 2705 w 8191"/>
                <a:gd name="connsiteY1" fmla="*/ 17840 h 20065"/>
                <a:gd name="connsiteX2" fmla="*/ 34 w 8191"/>
                <a:gd name="connsiteY2" fmla="*/ 3261 h 20065"/>
                <a:gd name="connsiteX3" fmla="*/ 2259 w 8191"/>
                <a:gd name="connsiteY3" fmla="*/ 34 h 20065"/>
                <a:gd name="connsiteX4" fmla="*/ 5487 w 8191"/>
                <a:gd name="connsiteY4" fmla="*/ 2260 h 20065"/>
                <a:gd name="connsiteX5" fmla="*/ 8158 w 8191"/>
                <a:gd name="connsiteY5" fmla="*/ 16838 h 20065"/>
                <a:gd name="connsiteX6" fmla="*/ 5932 w 8191"/>
                <a:gd name="connsiteY6" fmla="*/ 20065 h 20065"/>
                <a:gd name="connsiteX7" fmla="*/ 5375 w 8191"/>
                <a:gd name="connsiteY7" fmla="*/ 20065 h 20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191" h="20065">
                  <a:moveTo>
                    <a:pt x="5487" y="20065"/>
                  </a:moveTo>
                  <a:cubicBezTo>
                    <a:pt x="4151" y="20065"/>
                    <a:pt x="3038" y="19175"/>
                    <a:pt x="2705" y="17840"/>
                  </a:cubicBezTo>
                  <a:lnTo>
                    <a:pt x="34" y="3261"/>
                  </a:lnTo>
                  <a:cubicBezTo>
                    <a:pt x="-189" y="1703"/>
                    <a:pt x="702" y="256"/>
                    <a:pt x="2259" y="34"/>
                  </a:cubicBezTo>
                  <a:cubicBezTo>
                    <a:pt x="3818" y="-189"/>
                    <a:pt x="5264" y="702"/>
                    <a:pt x="5487" y="2260"/>
                  </a:cubicBezTo>
                  <a:lnTo>
                    <a:pt x="8158" y="16838"/>
                  </a:lnTo>
                  <a:cubicBezTo>
                    <a:pt x="8380" y="18396"/>
                    <a:pt x="7490" y="19843"/>
                    <a:pt x="5932" y="20065"/>
                  </a:cubicBezTo>
                  <a:cubicBezTo>
                    <a:pt x="5709" y="20065"/>
                    <a:pt x="5598" y="20065"/>
                    <a:pt x="5375" y="20065"/>
                  </a:cubicBez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CC62C1FD-2D39-E82C-A542-12455C8CBC8F}"/>
                </a:ext>
              </a:extLst>
            </p:cNvPr>
            <p:cNvSpPr/>
            <p:nvPr/>
          </p:nvSpPr>
          <p:spPr>
            <a:xfrm>
              <a:off x="4096034" y="4535415"/>
              <a:ext cx="108057" cy="116933"/>
            </a:xfrm>
            <a:custGeom>
              <a:avLst/>
              <a:gdLst>
                <a:gd name="connsiteX0" fmla="*/ 108058 w 108057"/>
                <a:gd name="connsiteY0" fmla="*/ 82574 h 116933"/>
                <a:gd name="connsiteX1" fmla="*/ 46294 w 108057"/>
                <a:gd name="connsiteY1" fmla="*/ 113066 h 116933"/>
                <a:gd name="connsiteX2" fmla="*/ 0 w 108057"/>
                <a:gd name="connsiteY2" fmla="*/ 57646 h 116933"/>
                <a:gd name="connsiteX3" fmla="*/ 52861 w 108057"/>
                <a:gd name="connsiteY3" fmla="*/ 0 h 116933"/>
                <a:gd name="connsiteX4" fmla="*/ 108058 w 108057"/>
                <a:gd name="connsiteY4" fmla="*/ 82685 h 116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057" h="116933">
                  <a:moveTo>
                    <a:pt x="108058" y="82574"/>
                  </a:moveTo>
                  <a:cubicBezTo>
                    <a:pt x="108058" y="82574"/>
                    <a:pt x="67550" y="130649"/>
                    <a:pt x="46294" y="113066"/>
                  </a:cubicBezTo>
                  <a:cubicBezTo>
                    <a:pt x="25039" y="95483"/>
                    <a:pt x="0" y="57646"/>
                    <a:pt x="0" y="57646"/>
                  </a:cubicBezTo>
                  <a:lnTo>
                    <a:pt x="52861" y="0"/>
                  </a:lnTo>
                  <a:lnTo>
                    <a:pt x="108058" y="82685"/>
                  </a:lnTo>
                  <a:close/>
                </a:path>
              </a:pathLst>
            </a:custGeom>
            <a:solidFill>
              <a:srgbClr val="F9857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7B100423-4C1A-D35D-5D26-909B89C05254}"/>
                </a:ext>
              </a:extLst>
            </p:cNvPr>
            <p:cNvSpPr/>
            <p:nvPr/>
          </p:nvSpPr>
          <p:spPr>
            <a:xfrm>
              <a:off x="3503360" y="4346124"/>
              <a:ext cx="164385" cy="134760"/>
            </a:xfrm>
            <a:custGeom>
              <a:avLst/>
              <a:gdLst>
                <a:gd name="connsiteX0" fmla="*/ 53608 w 164385"/>
                <a:gd name="connsiteY0" fmla="*/ 131645 h 134760"/>
                <a:gd name="connsiteX1" fmla="*/ 82542 w 164385"/>
                <a:gd name="connsiteY1" fmla="*/ 109054 h 134760"/>
                <a:gd name="connsiteX2" fmla="*/ 95897 w 164385"/>
                <a:gd name="connsiteY2" fmla="*/ 61758 h 134760"/>
                <a:gd name="connsiteX3" fmla="*/ 130951 w 164385"/>
                <a:gd name="connsiteY3" fmla="*/ 75112 h 134760"/>
                <a:gd name="connsiteX4" fmla="*/ 152652 w 164385"/>
                <a:gd name="connsiteY4" fmla="*/ 64095 h 134760"/>
                <a:gd name="connsiteX5" fmla="*/ 156770 w 164385"/>
                <a:gd name="connsiteY5" fmla="*/ 70883 h 134760"/>
                <a:gd name="connsiteX6" fmla="*/ 144751 w 164385"/>
                <a:gd name="connsiteY6" fmla="*/ 1441 h 134760"/>
                <a:gd name="connsiteX7" fmla="*/ 95897 w 164385"/>
                <a:gd name="connsiteY7" fmla="*/ 13460 h 134760"/>
                <a:gd name="connsiteX8" fmla="*/ 11431 w 164385"/>
                <a:gd name="connsiteY8" fmla="*/ 55192 h 134760"/>
                <a:gd name="connsiteX9" fmla="*/ 11987 w 164385"/>
                <a:gd name="connsiteY9" fmla="*/ 134761 h 134760"/>
                <a:gd name="connsiteX10" fmla="*/ 53608 w 164385"/>
                <a:gd name="connsiteY10" fmla="*/ 131756 h 134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4385" h="134760">
                  <a:moveTo>
                    <a:pt x="53608" y="131645"/>
                  </a:moveTo>
                  <a:cubicBezTo>
                    <a:pt x="53608" y="131645"/>
                    <a:pt x="71525" y="128417"/>
                    <a:pt x="82542" y="109054"/>
                  </a:cubicBezTo>
                  <a:cubicBezTo>
                    <a:pt x="93560" y="89690"/>
                    <a:pt x="95897" y="61758"/>
                    <a:pt x="95897" y="61758"/>
                  </a:cubicBezTo>
                  <a:cubicBezTo>
                    <a:pt x="95897" y="61758"/>
                    <a:pt x="107137" y="75779"/>
                    <a:pt x="130951" y="75112"/>
                  </a:cubicBezTo>
                  <a:cubicBezTo>
                    <a:pt x="154767" y="74333"/>
                    <a:pt x="152652" y="64095"/>
                    <a:pt x="152652" y="64095"/>
                  </a:cubicBezTo>
                  <a:lnTo>
                    <a:pt x="156770" y="70883"/>
                  </a:lnTo>
                  <a:cubicBezTo>
                    <a:pt x="156770" y="70883"/>
                    <a:pt x="180251" y="8118"/>
                    <a:pt x="144751" y="1441"/>
                  </a:cubicBezTo>
                  <a:cubicBezTo>
                    <a:pt x="109251" y="-5236"/>
                    <a:pt x="95897" y="13460"/>
                    <a:pt x="95897" y="13460"/>
                  </a:cubicBezTo>
                  <a:cubicBezTo>
                    <a:pt x="95897" y="13460"/>
                    <a:pt x="37583" y="16242"/>
                    <a:pt x="11431" y="55192"/>
                  </a:cubicBezTo>
                  <a:cubicBezTo>
                    <a:pt x="-14610" y="94030"/>
                    <a:pt x="11987" y="134761"/>
                    <a:pt x="11987" y="134761"/>
                  </a:cubicBezTo>
                  <a:cubicBezTo>
                    <a:pt x="11987" y="134761"/>
                    <a:pt x="28235" y="118402"/>
                    <a:pt x="53608" y="131756"/>
                  </a:cubicBez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grpSp>
          <p:nvGrpSpPr>
            <p:cNvPr id="107" name="Graphic 37">
              <a:extLst>
                <a:ext uri="{FF2B5EF4-FFF2-40B4-BE49-F238E27FC236}">
                  <a16:creationId xmlns:a16="http://schemas.microsoft.com/office/drawing/2014/main" id="{C7F9F832-348D-4A8A-51B4-D92A1C33709F}"/>
                </a:ext>
              </a:extLst>
            </p:cNvPr>
            <p:cNvGrpSpPr/>
            <p:nvPr/>
          </p:nvGrpSpPr>
          <p:grpSpPr>
            <a:xfrm>
              <a:off x="4132405" y="4515253"/>
              <a:ext cx="31865" cy="28953"/>
              <a:chOff x="4132405" y="4515253"/>
              <a:chExt cx="31865" cy="28953"/>
            </a:xfrm>
          </p:grpSpPr>
          <p:sp>
            <p:nvSpPr>
              <p:cNvPr id="121" name="Freeform: Shape 120">
                <a:extLst>
                  <a:ext uri="{FF2B5EF4-FFF2-40B4-BE49-F238E27FC236}">
                    <a16:creationId xmlns:a16="http://schemas.microsoft.com/office/drawing/2014/main" id="{8523426A-6663-055A-3E2A-A782B32BF45A}"/>
                  </a:ext>
                </a:extLst>
              </p:cNvPr>
              <p:cNvSpPr/>
              <p:nvPr/>
            </p:nvSpPr>
            <p:spPr>
              <a:xfrm>
                <a:off x="4135206" y="4517943"/>
                <a:ext cx="26374" cy="23481"/>
              </a:xfrm>
              <a:custGeom>
                <a:avLst/>
                <a:gdLst>
                  <a:gd name="connsiteX0" fmla="*/ 26375 w 26374"/>
                  <a:gd name="connsiteY0" fmla="*/ 0 h 23481"/>
                  <a:gd name="connsiteX1" fmla="*/ 0 w 26374"/>
                  <a:gd name="connsiteY1" fmla="*/ 23481 h 23481"/>
                  <a:gd name="connsiteX2" fmla="*/ 26375 w 26374"/>
                  <a:gd name="connsiteY2" fmla="*/ 0 h 234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6374" h="23481">
                    <a:moveTo>
                      <a:pt x="26375" y="0"/>
                    </a:moveTo>
                    <a:lnTo>
                      <a:pt x="0" y="23481"/>
                    </a:lnTo>
                    <a:lnTo>
                      <a:pt x="26375" y="0"/>
                    </a:lnTo>
                    <a:close/>
                  </a:path>
                </a:pathLst>
              </a:custGeom>
              <a:solidFill>
                <a:srgbClr val="F4846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/>
              </a:p>
            </p:txBody>
          </p:sp>
          <p:sp>
            <p:nvSpPr>
              <p:cNvPr id="122" name="Freeform: Shape 121">
                <a:extLst>
                  <a:ext uri="{FF2B5EF4-FFF2-40B4-BE49-F238E27FC236}">
                    <a16:creationId xmlns:a16="http://schemas.microsoft.com/office/drawing/2014/main" id="{3DA9DA01-A2DB-3F2F-5E7C-4D2E5A048E20}"/>
                  </a:ext>
                </a:extLst>
              </p:cNvPr>
              <p:cNvSpPr/>
              <p:nvPr/>
            </p:nvSpPr>
            <p:spPr>
              <a:xfrm>
                <a:off x="4132405" y="4515253"/>
                <a:ext cx="31865" cy="28953"/>
              </a:xfrm>
              <a:custGeom>
                <a:avLst/>
                <a:gdLst>
                  <a:gd name="connsiteX0" fmla="*/ 2801 w 31865"/>
                  <a:gd name="connsiteY0" fmla="*/ 28953 h 28953"/>
                  <a:gd name="connsiteX1" fmla="*/ 687 w 31865"/>
                  <a:gd name="connsiteY1" fmla="*/ 28063 h 28953"/>
                  <a:gd name="connsiteX2" fmla="*/ 909 w 31865"/>
                  <a:gd name="connsiteY2" fmla="*/ 24168 h 28953"/>
                  <a:gd name="connsiteX3" fmla="*/ 27284 w 31865"/>
                  <a:gd name="connsiteY3" fmla="*/ 687 h 28953"/>
                  <a:gd name="connsiteX4" fmla="*/ 31179 w 31865"/>
                  <a:gd name="connsiteY4" fmla="*/ 909 h 28953"/>
                  <a:gd name="connsiteX5" fmla="*/ 30956 w 31865"/>
                  <a:gd name="connsiteY5" fmla="*/ 4804 h 28953"/>
                  <a:gd name="connsiteX6" fmla="*/ 4582 w 31865"/>
                  <a:gd name="connsiteY6" fmla="*/ 28285 h 28953"/>
                  <a:gd name="connsiteX7" fmla="*/ 2690 w 31865"/>
                  <a:gd name="connsiteY7" fmla="*/ 28953 h 289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1865" h="28953">
                    <a:moveTo>
                      <a:pt x="2801" y="28953"/>
                    </a:moveTo>
                    <a:cubicBezTo>
                      <a:pt x="2022" y="28953"/>
                      <a:pt x="1243" y="28619"/>
                      <a:pt x="687" y="28063"/>
                    </a:cubicBezTo>
                    <a:cubicBezTo>
                      <a:pt x="-315" y="26950"/>
                      <a:pt x="-204" y="25169"/>
                      <a:pt x="909" y="24168"/>
                    </a:cubicBezTo>
                    <a:lnTo>
                      <a:pt x="27284" y="687"/>
                    </a:lnTo>
                    <a:cubicBezTo>
                      <a:pt x="28396" y="-315"/>
                      <a:pt x="30177" y="-204"/>
                      <a:pt x="31179" y="909"/>
                    </a:cubicBezTo>
                    <a:cubicBezTo>
                      <a:pt x="32180" y="2022"/>
                      <a:pt x="32069" y="3803"/>
                      <a:pt x="30956" y="4804"/>
                    </a:cubicBezTo>
                    <a:lnTo>
                      <a:pt x="4582" y="28285"/>
                    </a:lnTo>
                    <a:cubicBezTo>
                      <a:pt x="4582" y="28285"/>
                      <a:pt x="3357" y="28953"/>
                      <a:pt x="2690" y="28953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/>
              </a:p>
            </p:txBody>
          </p:sp>
        </p:grpSp>
        <p:grpSp>
          <p:nvGrpSpPr>
            <p:cNvPr id="108" name="Graphic 37">
              <a:extLst>
                <a:ext uri="{FF2B5EF4-FFF2-40B4-BE49-F238E27FC236}">
                  <a16:creationId xmlns:a16="http://schemas.microsoft.com/office/drawing/2014/main" id="{32D47A17-BCA3-562D-E98B-0AA3E2EC96AE}"/>
                </a:ext>
              </a:extLst>
            </p:cNvPr>
            <p:cNvGrpSpPr/>
            <p:nvPr/>
          </p:nvGrpSpPr>
          <p:grpSpPr>
            <a:xfrm>
              <a:off x="4057410" y="4528397"/>
              <a:ext cx="80489" cy="109845"/>
              <a:chOff x="4057410" y="4528397"/>
              <a:chExt cx="80489" cy="109845"/>
            </a:xfrm>
          </p:grpSpPr>
          <p:sp>
            <p:nvSpPr>
              <p:cNvPr id="119" name="Freeform: Shape 118">
                <a:extLst>
                  <a:ext uri="{FF2B5EF4-FFF2-40B4-BE49-F238E27FC236}">
                    <a16:creationId xmlns:a16="http://schemas.microsoft.com/office/drawing/2014/main" id="{DEE581E2-881F-93B5-4343-B19019FFC488}"/>
                  </a:ext>
                </a:extLst>
              </p:cNvPr>
              <p:cNvSpPr/>
              <p:nvPr/>
            </p:nvSpPr>
            <p:spPr>
              <a:xfrm>
                <a:off x="4060200" y="4531222"/>
                <a:ext cx="74918" cy="104237"/>
              </a:xfrm>
              <a:custGeom>
                <a:avLst/>
                <a:gdLst>
                  <a:gd name="connsiteX0" fmla="*/ 111 w 74918"/>
                  <a:gd name="connsiteY0" fmla="*/ 631 h 104237"/>
                  <a:gd name="connsiteX1" fmla="*/ 74895 w 74918"/>
                  <a:gd name="connsiteY1" fmla="*/ 18993 h 104237"/>
                  <a:gd name="connsiteX2" fmla="*/ 37503 w 74918"/>
                  <a:gd name="connsiteY2" fmla="*/ 42252 h 104237"/>
                  <a:gd name="connsiteX3" fmla="*/ 5341 w 74918"/>
                  <a:gd name="connsiteY3" fmla="*/ 104238 h 104237"/>
                  <a:gd name="connsiteX4" fmla="*/ 0 w 74918"/>
                  <a:gd name="connsiteY4" fmla="*/ 631 h 1042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4918" h="104237">
                    <a:moveTo>
                      <a:pt x="111" y="631"/>
                    </a:moveTo>
                    <a:cubicBezTo>
                      <a:pt x="111" y="631"/>
                      <a:pt x="76453" y="-5267"/>
                      <a:pt x="74895" y="18993"/>
                    </a:cubicBezTo>
                    <a:cubicBezTo>
                      <a:pt x="73337" y="43254"/>
                      <a:pt x="37503" y="42252"/>
                      <a:pt x="37503" y="42252"/>
                    </a:cubicBezTo>
                    <a:cubicBezTo>
                      <a:pt x="37503" y="42252"/>
                      <a:pt x="41732" y="99119"/>
                      <a:pt x="5341" y="104238"/>
                    </a:cubicBezTo>
                    <a:lnTo>
                      <a:pt x="0" y="631"/>
                    </a:lnTo>
                    <a:close/>
                  </a:path>
                </a:pathLst>
              </a:custGeom>
              <a:solidFill>
                <a:srgbClr val="F98575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/>
              </a:p>
            </p:txBody>
          </p:sp>
          <p:sp>
            <p:nvSpPr>
              <p:cNvPr id="120" name="Freeform: Shape 119">
                <a:extLst>
                  <a:ext uri="{FF2B5EF4-FFF2-40B4-BE49-F238E27FC236}">
                    <a16:creationId xmlns:a16="http://schemas.microsoft.com/office/drawing/2014/main" id="{955C5790-E5CF-DB1D-C611-D3B050418BC6}"/>
                  </a:ext>
                </a:extLst>
              </p:cNvPr>
              <p:cNvSpPr/>
              <p:nvPr/>
            </p:nvSpPr>
            <p:spPr>
              <a:xfrm>
                <a:off x="4057410" y="4528397"/>
                <a:ext cx="80489" cy="109845"/>
              </a:xfrm>
              <a:custGeom>
                <a:avLst/>
                <a:gdLst>
                  <a:gd name="connsiteX0" fmla="*/ 8243 w 80489"/>
                  <a:gd name="connsiteY0" fmla="*/ 109846 h 109845"/>
                  <a:gd name="connsiteX1" fmla="*/ 5461 w 80489"/>
                  <a:gd name="connsiteY1" fmla="*/ 107397 h 109845"/>
                  <a:gd name="connsiteX2" fmla="*/ 7797 w 80489"/>
                  <a:gd name="connsiteY2" fmla="*/ 104282 h 109845"/>
                  <a:gd name="connsiteX3" fmla="*/ 37511 w 80489"/>
                  <a:gd name="connsiteY3" fmla="*/ 45300 h 109845"/>
                  <a:gd name="connsiteX4" fmla="*/ 38290 w 80489"/>
                  <a:gd name="connsiteY4" fmla="*/ 43186 h 109845"/>
                  <a:gd name="connsiteX5" fmla="*/ 40404 w 80489"/>
                  <a:gd name="connsiteY5" fmla="*/ 42296 h 109845"/>
                  <a:gd name="connsiteX6" fmla="*/ 74902 w 80489"/>
                  <a:gd name="connsiteY6" fmla="*/ 21597 h 109845"/>
                  <a:gd name="connsiteX7" fmla="*/ 72343 w 80489"/>
                  <a:gd name="connsiteY7" fmla="*/ 15365 h 109845"/>
                  <a:gd name="connsiteX8" fmla="*/ 3012 w 80489"/>
                  <a:gd name="connsiteY8" fmla="*/ 6239 h 109845"/>
                  <a:gd name="connsiteX9" fmla="*/ 8 w 80489"/>
                  <a:gd name="connsiteY9" fmla="*/ 3680 h 109845"/>
                  <a:gd name="connsiteX10" fmla="*/ 2567 w 80489"/>
                  <a:gd name="connsiteY10" fmla="*/ 675 h 109845"/>
                  <a:gd name="connsiteX11" fmla="*/ 76238 w 80489"/>
                  <a:gd name="connsiteY11" fmla="*/ 11470 h 109845"/>
                  <a:gd name="connsiteX12" fmla="*/ 80467 w 80489"/>
                  <a:gd name="connsiteY12" fmla="*/ 21930 h 109845"/>
                  <a:gd name="connsiteX13" fmla="*/ 43186 w 80489"/>
                  <a:gd name="connsiteY13" fmla="*/ 47860 h 109845"/>
                  <a:gd name="connsiteX14" fmla="*/ 8577 w 80489"/>
                  <a:gd name="connsiteY14" fmla="*/ 109846 h 109845"/>
                  <a:gd name="connsiteX15" fmla="*/ 8131 w 80489"/>
                  <a:gd name="connsiteY15" fmla="*/ 109846 h 109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80489" h="109845">
                    <a:moveTo>
                      <a:pt x="8243" y="109846"/>
                    </a:moveTo>
                    <a:cubicBezTo>
                      <a:pt x="6907" y="109846"/>
                      <a:pt x="5683" y="108844"/>
                      <a:pt x="5461" y="107397"/>
                    </a:cubicBezTo>
                    <a:cubicBezTo>
                      <a:pt x="5238" y="105840"/>
                      <a:pt x="6351" y="104504"/>
                      <a:pt x="7797" y="104282"/>
                    </a:cubicBezTo>
                    <a:cubicBezTo>
                      <a:pt x="41072" y="99608"/>
                      <a:pt x="37622" y="45857"/>
                      <a:pt x="37511" y="45300"/>
                    </a:cubicBezTo>
                    <a:cubicBezTo>
                      <a:pt x="37511" y="44521"/>
                      <a:pt x="37733" y="43742"/>
                      <a:pt x="38290" y="43186"/>
                    </a:cubicBezTo>
                    <a:cubicBezTo>
                      <a:pt x="38846" y="42630"/>
                      <a:pt x="39848" y="42407"/>
                      <a:pt x="40404" y="42296"/>
                    </a:cubicBezTo>
                    <a:cubicBezTo>
                      <a:pt x="40849" y="42296"/>
                      <a:pt x="73679" y="42852"/>
                      <a:pt x="74902" y="21597"/>
                    </a:cubicBezTo>
                    <a:cubicBezTo>
                      <a:pt x="75014" y="19260"/>
                      <a:pt x="74235" y="17256"/>
                      <a:pt x="72343" y="15365"/>
                    </a:cubicBezTo>
                    <a:cubicBezTo>
                      <a:pt x="61103" y="4347"/>
                      <a:pt x="18481" y="5015"/>
                      <a:pt x="3012" y="6239"/>
                    </a:cubicBezTo>
                    <a:cubicBezTo>
                      <a:pt x="1565" y="6462"/>
                      <a:pt x="119" y="5238"/>
                      <a:pt x="8" y="3680"/>
                    </a:cubicBezTo>
                    <a:cubicBezTo>
                      <a:pt x="-104" y="2122"/>
                      <a:pt x="1009" y="786"/>
                      <a:pt x="2567" y="675"/>
                    </a:cubicBezTo>
                    <a:cubicBezTo>
                      <a:pt x="4904" y="452"/>
                      <a:pt x="60881" y="-3665"/>
                      <a:pt x="76238" y="11470"/>
                    </a:cubicBezTo>
                    <a:cubicBezTo>
                      <a:pt x="79243" y="14474"/>
                      <a:pt x="80690" y="17924"/>
                      <a:pt x="80467" y="21930"/>
                    </a:cubicBezTo>
                    <a:cubicBezTo>
                      <a:pt x="79243" y="41739"/>
                      <a:pt x="57097" y="47415"/>
                      <a:pt x="43186" y="47860"/>
                    </a:cubicBezTo>
                    <a:cubicBezTo>
                      <a:pt x="43520" y="60101"/>
                      <a:pt x="42407" y="105061"/>
                      <a:pt x="8577" y="109846"/>
                    </a:cubicBezTo>
                    <a:cubicBezTo>
                      <a:pt x="8465" y="109846"/>
                      <a:pt x="8354" y="109846"/>
                      <a:pt x="8131" y="109846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/>
              </a:p>
            </p:txBody>
          </p:sp>
        </p:grpSp>
        <p:grpSp>
          <p:nvGrpSpPr>
            <p:cNvPr id="109" name="Graphic 37">
              <a:extLst>
                <a:ext uri="{FF2B5EF4-FFF2-40B4-BE49-F238E27FC236}">
                  <a16:creationId xmlns:a16="http://schemas.microsoft.com/office/drawing/2014/main" id="{7270100F-E06A-296E-7675-511B002E18C3}"/>
                </a:ext>
              </a:extLst>
            </p:cNvPr>
            <p:cNvGrpSpPr/>
            <p:nvPr/>
          </p:nvGrpSpPr>
          <p:grpSpPr>
            <a:xfrm>
              <a:off x="4125237" y="4549014"/>
              <a:ext cx="61694" cy="77877"/>
              <a:chOff x="4125237" y="4549014"/>
              <a:chExt cx="61694" cy="77877"/>
            </a:xfrm>
          </p:grpSpPr>
          <p:sp>
            <p:nvSpPr>
              <p:cNvPr id="117" name="Freeform: Shape 116">
                <a:extLst>
                  <a:ext uri="{FF2B5EF4-FFF2-40B4-BE49-F238E27FC236}">
                    <a16:creationId xmlns:a16="http://schemas.microsoft.com/office/drawing/2014/main" id="{1F359245-E7B2-D28D-3956-2EB11448C697}"/>
                  </a:ext>
                </a:extLst>
              </p:cNvPr>
              <p:cNvSpPr/>
              <p:nvPr/>
            </p:nvSpPr>
            <p:spPr>
              <a:xfrm>
                <a:off x="4128039" y="4551774"/>
                <a:ext cx="56133" cy="72335"/>
              </a:xfrm>
              <a:custGeom>
                <a:avLst/>
                <a:gdLst>
                  <a:gd name="connsiteX0" fmla="*/ 24083 w 56133"/>
                  <a:gd name="connsiteY0" fmla="*/ 72224 h 72335"/>
                  <a:gd name="connsiteX1" fmla="*/ 45 w 56133"/>
                  <a:gd name="connsiteY1" fmla="*/ 54196 h 72335"/>
                  <a:gd name="connsiteX2" fmla="*/ 56133 w 56133"/>
                  <a:gd name="connsiteY2" fmla="*/ 0 h 72335"/>
                  <a:gd name="connsiteX3" fmla="*/ 24083 w 56133"/>
                  <a:gd name="connsiteY3" fmla="*/ 72335 h 723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6133" h="72335">
                    <a:moveTo>
                      <a:pt x="24083" y="72224"/>
                    </a:moveTo>
                    <a:cubicBezTo>
                      <a:pt x="24083" y="72224"/>
                      <a:pt x="1937" y="66549"/>
                      <a:pt x="45" y="54196"/>
                    </a:cubicBezTo>
                    <a:cubicBezTo>
                      <a:pt x="-1846" y="41843"/>
                      <a:pt x="56133" y="0"/>
                      <a:pt x="56133" y="0"/>
                    </a:cubicBezTo>
                    <a:lnTo>
                      <a:pt x="24083" y="72335"/>
                    </a:lnTo>
                    <a:close/>
                  </a:path>
                </a:pathLst>
              </a:custGeom>
              <a:solidFill>
                <a:srgbClr val="F98575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/>
              </a:p>
            </p:txBody>
          </p:sp>
          <p:sp>
            <p:nvSpPr>
              <p:cNvPr id="118" name="Freeform: Shape 117">
                <a:extLst>
                  <a:ext uri="{FF2B5EF4-FFF2-40B4-BE49-F238E27FC236}">
                    <a16:creationId xmlns:a16="http://schemas.microsoft.com/office/drawing/2014/main" id="{308D0834-D651-5119-B209-196F7C6481C9}"/>
                  </a:ext>
                </a:extLst>
              </p:cNvPr>
              <p:cNvSpPr/>
              <p:nvPr/>
            </p:nvSpPr>
            <p:spPr>
              <a:xfrm>
                <a:off x="4125237" y="4549014"/>
                <a:ext cx="61694" cy="77877"/>
              </a:xfrm>
              <a:custGeom>
                <a:avLst/>
                <a:gdLst>
                  <a:gd name="connsiteX0" fmla="*/ 26884 w 61694"/>
                  <a:gd name="connsiteY0" fmla="*/ 77766 h 77877"/>
                  <a:gd name="connsiteX1" fmla="*/ 26217 w 61694"/>
                  <a:gd name="connsiteY1" fmla="*/ 77766 h 77877"/>
                  <a:gd name="connsiteX2" fmla="*/ 64 w 61694"/>
                  <a:gd name="connsiteY2" fmla="*/ 57512 h 77877"/>
                  <a:gd name="connsiteX3" fmla="*/ 57265 w 61694"/>
                  <a:gd name="connsiteY3" fmla="*/ 534 h 77877"/>
                  <a:gd name="connsiteX4" fmla="*/ 61160 w 61694"/>
                  <a:gd name="connsiteY4" fmla="*/ 1202 h 77877"/>
                  <a:gd name="connsiteX5" fmla="*/ 60493 w 61694"/>
                  <a:gd name="connsiteY5" fmla="*/ 5097 h 77877"/>
                  <a:gd name="connsiteX6" fmla="*/ 5518 w 61694"/>
                  <a:gd name="connsiteY6" fmla="*/ 56622 h 77877"/>
                  <a:gd name="connsiteX7" fmla="*/ 27552 w 61694"/>
                  <a:gd name="connsiteY7" fmla="*/ 72425 h 77877"/>
                  <a:gd name="connsiteX8" fmla="*/ 29555 w 61694"/>
                  <a:gd name="connsiteY8" fmla="*/ 75763 h 77877"/>
                  <a:gd name="connsiteX9" fmla="*/ 26884 w 61694"/>
                  <a:gd name="connsiteY9" fmla="*/ 77877 h 778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1694" h="77877">
                    <a:moveTo>
                      <a:pt x="26884" y="77766"/>
                    </a:moveTo>
                    <a:cubicBezTo>
                      <a:pt x="26884" y="77766"/>
                      <a:pt x="26439" y="77766"/>
                      <a:pt x="26217" y="77766"/>
                    </a:cubicBezTo>
                    <a:cubicBezTo>
                      <a:pt x="25215" y="77544"/>
                      <a:pt x="2290" y="71423"/>
                      <a:pt x="64" y="57512"/>
                    </a:cubicBezTo>
                    <a:cubicBezTo>
                      <a:pt x="-1939" y="44492"/>
                      <a:pt x="43355" y="10661"/>
                      <a:pt x="57265" y="534"/>
                    </a:cubicBezTo>
                    <a:cubicBezTo>
                      <a:pt x="58489" y="-356"/>
                      <a:pt x="60270" y="-134"/>
                      <a:pt x="61160" y="1202"/>
                    </a:cubicBezTo>
                    <a:cubicBezTo>
                      <a:pt x="62050" y="2426"/>
                      <a:pt x="61828" y="4207"/>
                      <a:pt x="60493" y="5097"/>
                    </a:cubicBezTo>
                    <a:cubicBezTo>
                      <a:pt x="33228" y="24794"/>
                      <a:pt x="4405" y="50056"/>
                      <a:pt x="5518" y="56622"/>
                    </a:cubicBezTo>
                    <a:cubicBezTo>
                      <a:pt x="6853" y="65191"/>
                      <a:pt x="21877" y="70978"/>
                      <a:pt x="27552" y="72425"/>
                    </a:cubicBezTo>
                    <a:cubicBezTo>
                      <a:pt x="28999" y="72758"/>
                      <a:pt x="29889" y="74316"/>
                      <a:pt x="29555" y="75763"/>
                    </a:cubicBezTo>
                    <a:cubicBezTo>
                      <a:pt x="29221" y="76987"/>
                      <a:pt x="28109" y="77877"/>
                      <a:pt x="26884" y="77877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/>
              </a:p>
            </p:txBody>
          </p:sp>
        </p:grpSp>
        <p:grpSp>
          <p:nvGrpSpPr>
            <p:cNvPr id="110" name="Graphic 37">
              <a:extLst>
                <a:ext uri="{FF2B5EF4-FFF2-40B4-BE49-F238E27FC236}">
                  <a16:creationId xmlns:a16="http://schemas.microsoft.com/office/drawing/2014/main" id="{0267ACEC-4396-21AC-1E16-1CD090F1462A}"/>
                </a:ext>
              </a:extLst>
            </p:cNvPr>
            <p:cNvGrpSpPr/>
            <p:nvPr/>
          </p:nvGrpSpPr>
          <p:grpSpPr>
            <a:xfrm>
              <a:off x="4147636" y="4588508"/>
              <a:ext cx="61898" cy="62643"/>
              <a:chOff x="4147636" y="4588508"/>
              <a:chExt cx="61898" cy="62643"/>
            </a:xfrm>
          </p:grpSpPr>
          <p:sp>
            <p:nvSpPr>
              <p:cNvPr id="115" name="Freeform: Shape 114">
                <a:extLst>
                  <a:ext uri="{FF2B5EF4-FFF2-40B4-BE49-F238E27FC236}">
                    <a16:creationId xmlns:a16="http://schemas.microsoft.com/office/drawing/2014/main" id="{BC4E2832-D966-DE53-F990-1D8589FB934C}"/>
                  </a:ext>
                </a:extLst>
              </p:cNvPr>
              <p:cNvSpPr/>
              <p:nvPr/>
            </p:nvSpPr>
            <p:spPr>
              <a:xfrm>
                <a:off x="4150363" y="4591280"/>
                <a:ext cx="56288" cy="57089"/>
              </a:xfrm>
              <a:custGeom>
                <a:avLst/>
                <a:gdLst>
                  <a:gd name="connsiteX0" fmla="*/ 13666 w 56288"/>
                  <a:gd name="connsiteY0" fmla="*/ 57089 h 57089"/>
                  <a:gd name="connsiteX1" fmla="*/ 1870 w 56288"/>
                  <a:gd name="connsiteY1" fmla="*/ 32718 h 57089"/>
                  <a:gd name="connsiteX2" fmla="*/ 56288 w 56288"/>
                  <a:gd name="connsiteY2" fmla="*/ 0 h 57089"/>
                  <a:gd name="connsiteX3" fmla="*/ 13666 w 56288"/>
                  <a:gd name="connsiteY3" fmla="*/ 57089 h 570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6288" h="57089">
                    <a:moveTo>
                      <a:pt x="13666" y="57089"/>
                    </a:moveTo>
                    <a:cubicBezTo>
                      <a:pt x="13666" y="57089"/>
                      <a:pt x="-6031" y="45738"/>
                      <a:pt x="1870" y="32718"/>
                    </a:cubicBezTo>
                    <a:cubicBezTo>
                      <a:pt x="9660" y="19698"/>
                      <a:pt x="56288" y="0"/>
                      <a:pt x="56288" y="0"/>
                    </a:cubicBezTo>
                    <a:lnTo>
                      <a:pt x="13666" y="57089"/>
                    </a:lnTo>
                    <a:close/>
                  </a:path>
                </a:pathLst>
              </a:custGeom>
              <a:solidFill>
                <a:srgbClr val="F98575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/>
              </a:p>
            </p:txBody>
          </p:sp>
          <p:sp>
            <p:nvSpPr>
              <p:cNvPr id="116" name="Freeform: Shape 115">
                <a:extLst>
                  <a:ext uri="{FF2B5EF4-FFF2-40B4-BE49-F238E27FC236}">
                    <a16:creationId xmlns:a16="http://schemas.microsoft.com/office/drawing/2014/main" id="{AAEA999C-FBB7-BBF2-DE82-00E1C08806FA}"/>
                  </a:ext>
                </a:extLst>
              </p:cNvPr>
              <p:cNvSpPr/>
              <p:nvPr/>
            </p:nvSpPr>
            <p:spPr>
              <a:xfrm>
                <a:off x="4147636" y="4588508"/>
                <a:ext cx="61898" cy="62643"/>
              </a:xfrm>
              <a:custGeom>
                <a:avLst/>
                <a:gdLst>
                  <a:gd name="connsiteX0" fmla="*/ 16393 w 61898"/>
                  <a:gd name="connsiteY0" fmla="*/ 62643 h 62643"/>
                  <a:gd name="connsiteX1" fmla="*/ 15058 w 61898"/>
                  <a:gd name="connsiteY1" fmla="*/ 62310 h 62643"/>
                  <a:gd name="connsiteX2" fmla="*/ 479 w 61898"/>
                  <a:gd name="connsiteY2" fmla="*/ 45505 h 62643"/>
                  <a:gd name="connsiteX3" fmla="*/ 2260 w 61898"/>
                  <a:gd name="connsiteY3" fmla="*/ 34043 h 62643"/>
                  <a:gd name="connsiteX4" fmla="*/ 58014 w 61898"/>
                  <a:gd name="connsiteY4" fmla="*/ 212 h 62643"/>
                  <a:gd name="connsiteX5" fmla="*/ 61686 w 61898"/>
                  <a:gd name="connsiteY5" fmla="*/ 1659 h 62643"/>
                  <a:gd name="connsiteX6" fmla="*/ 60239 w 61898"/>
                  <a:gd name="connsiteY6" fmla="*/ 5331 h 62643"/>
                  <a:gd name="connsiteX7" fmla="*/ 7156 w 61898"/>
                  <a:gd name="connsiteY7" fmla="*/ 36936 h 62643"/>
                  <a:gd name="connsiteX8" fmla="*/ 6044 w 61898"/>
                  <a:gd name="connsiteY8" fmla="*/ 44170 h 62643"/>
                  <a:gd name="connsiteX9" fmla="*/ 18062 w 61898"/>
                  <a:gd name="connsiteY9" fmla="*/ 57524 h 62643"/>
                  <a:gd name="connsiteX10" fmla="*/ 19064 w 61898"/>
                  <a:gd name="connsiteY10" fmla="*/ 61308 h 62643"/>
                  <a:gd name="connsiteX11" fmla="*/ 16615 w 61898"/>
                  <a:gd name="connsiteY11" fmla="*/ 62643 h 62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61898" h="62643">
                    <a:moveTo>
                      <a:pt x="16393" y="62643"/>
                    </a:moveTo>
                    <a:cubicBezTo>
                      <a:pt x="16393" y="62643"/>
                      <a:pt x="15391" y="62532"/>
                      <a:pt x="15058" y="62310"/>
                    </a:cubicBezTo>
                    <a:cubicBezTo>
                      <a:pt x="14612" y="61976"/>
                      <a:pt x="2928" y="55187"/>
                      <a:pt x="479" y="45505"/>
                    </a:cubicBezTo>
                    <a:cubicBezTo>
                      <a:pt x="-522" y="41499"/>
                      <a:pt x="34" y="37715"/>
                      <a:pt x="2260" y="34043"/>
                    </a:cubicBezTo>
                    <a:cubicBezTo>
                      <a:pt x="10383" y="20578"/>
                      <a:pt x="53117" y="2215"/>
                      <a:pt x="58014" y="212"/>
                    </a:cubicBezTo>
                    <a:cubicBezTo>
                      <a:pt x="59460" y="-344"/>
                      <a:pt x="61019" y="212"/>
                      <a:pt x="61686" y="1659"/>
                    </a:cubicBezTo>
                    <a:cubicBezTo>
                      <a:pt x="62242" y="3106"/>
                      <a:pt x="61686" y="4664"/>
                      <a:pt x="60239" y="5331"/>
                    </a:cubicBezTo>
                    <a:cubicBezTo>
                      <a:pt x="47553" y="10673"/>
                      <a:pt x="13166" y="26809"/>
                      <a:pt x="7156" y="36936"/>
                    </a:cubicBezTo>
                    <a:cubicBezTo>
                      <a:pt x="5710" y="39273"/>
                      <a:pt x="5376" y="41610"/>
                      <a:pt x="6044" y="44170"/>
                    </a:cubicBezTo>
                    <a:cubicBezTo>
                      <a:pt x="7935" y="51626"/>
                      <a:pt x="17951" y="57524"/>
                      <a:pt x="18062" y="57524"/>
                    </a:cubicBezTo>
                    <a:cubicBezTo>
                      <a:pt x="19398" y="58303"/>
                      <a:pt x="19843" y="59972"/>
                      <a:pt x="19064" y="61308"/>
                    </a:cubicBezTo>
                    <a:cubicBezTo>
                      <a:pt x="18507" y="62198"/>
                      <a:pt x="17617" y="62643"/>
                      <a:pt x="16615" y="62643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/>
              </a:p>
            </p:txBody>
          </p:sp>
        </p:grp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BB1F25AA-1722-9840-6D62-E2E4BBA94E18}"/>
                </a:ext>
              </a:extLst>
            </p:cNvPr>
            <p:cNvSpPr/>
            <p:nvPr/>
          </p:nvSpPr>
          <p:spPr>
            <a:xfrm>
              <a:off x="4106189" y="4569515"/>
              <a:ext cx="26299" cy="34229"/>
            </a:xfrm>
            <a:custGeom>
              <a:avLst/>
              <a:gdLst>
                <a:gd name="connsiteX0" fmla="*/ 19447 w 26299"/>
                <a:gd name="connsiteY0" fmla="*/ 34118 h 34229"/>
                <a:gd name="connsiteX1" fmla="*/ 5091 w 26299"/>
                <a:gd name="connsiteY1" fmla="*/ 28776 h 34229"/>
                <a:gd name="connsiteX2" fmla="*/ 1530 w 26299"/>
                <a:gd name="connsiteY2" fmla="*/ 2179 h 34229"/>
                <a:gd name="connsiteX3" fmla="*/ 4868 w 26299"/>
                <a:gd name="connsiteY3" fmla="*/ 64 h 34229"/>
                <a:gd name="connsiteX4" fmla="*/ 6983 w 26299"/>
                <a:gd name="connsiteY4" fmla="*/ 3403 h 34229"/>
                <a:gd name="connsiteX5" fmla="*/ 9097 w 26299"/>
                <a:gd name="connsiteY5" fmla="*/ 24881 h 34229"/>
                <a:gd name="connsiteX6" fmla="*/ 23008 w 26299"/>
                <a:gd name="connsiteY6" fmla="*/ 28331 h 34229"/>
                <a:gd name="connsiteX7" fmla="*/ 26235 w 26299"/>
                <a:gd name="connsiteY7" fmla="*/ 30557 h 34229"/>
                <a:gd name="connsiteX8" fmla="*/ 24121 w 26299"/>
                <a:gd name="connsiteY8" fmla="*/ 33784 h 34229"/>
                <a:gd name="connsiteX9" fmla="*/ 19558 w 26299"/>
                <a:gd name="connsiteY9" fmla="*/ 34229 h 34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6299" h="34229">
                  <a:moveTo>
                    <a:pt x="19447" y="34118"/>
                  </a:moveTo>
                  <a:cubicBezTo>
                    <a:pt x="15329" y="34118"/>
                    <a:pt x="9431" y="33227"/>
                    <a:pt x="5091" y="28776"/>
                  </a:cubicBezTo>
                  <a:cubicBezTo>
                    <a:pt x="-139" y="23323"/>
                    <a:pt x="-1364" y="14420"/>
                    <a:pt x="1530" y="2179"/>
                  </a:cubicBezTo>
                  <a:cubicBezTo>
                    <a:pt x="1864" y="732"/>
                    <a:pt x="3421" y="-269"/>
                    <a:pt x="4868" y="64"/>
                  </a:cubicBezTo>
                  <a:cubicBezTo>
                    <a:pt x="6315" y="398"/>
                    <a:pt x="7317" y="1956"/>
                    <a:pt x="6983" y="3403"/>
                  </a:cubicBezTo>
                  <a:cubicBezTo>
                    <a:pt x="4534" y="13641"/>
                    <a:pt x="5313" y="20875"/>
                    <a:pt x="9097" y="24881"/>
                  </a:cubicBezTo>
                  <a:cubicBezTo>
                    <a:pt x="13994" y="30000"/>
                    <a:pt x="22896" y="28331"/>
                    <a:pt x="23008" y="28331"/>
                  </a:cubicBezTo>
                  <a:cubicBezTo>
                    <a:pt x="24566" y="27997"/>
                    <a:pt x="26013" y="28999"/>
                    <a:pt x="26235" y="30557"/>
                  </a:cubicBezTo>
                  <a:cubicBezTo>
                    <a:pt x="26569" y="32003"/>
                    <a:pt x="25567" y="33561"/>
                    <a:pt x="24121" y="33784"/>
                  </a:cubicBezTo>
                  <a:cubicBezTo>
                    <a:pt x="23898" y="33784"/>
                    <a:pt x="22118" y="34229"/>
                    <a:pt x="19558" y="34229"/>
                  </a:cubicBez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A135B271-2F41-CB4F-2AD9-AC38B73A62C1}"/>
                </a:ext>
              </a:extLst>
            </p:cNvPr>
            <p:cNvSpPr/>
            <p:nvPr/>
          </p:nvSpPr>
          <p:spPr>
            <a:xfrm>
              <a:off x="3552016" y="4603466"/>
              <a:ext cx="95560" cy="32105"/>
            </a:xfrm>
            <a:custGeom>
              <a:avLst/>
              <a:gdLst>
                <a:gd name="connsiteX0" fmla="*/ 62820 w 95560"/>
                <a:gd name="connsiteY0" fmla="*/ 31994 h 32105"/>
                <a:gd name="connsiteX1" fmla="*/ 834 w 95560"/>
                <a:gd name="connsiteY1" fmla="*/ 4730 h 32105"/>
                <a:gd name="connsiteX2" fmla="*/ 834 w 95560"/>
                <a:gd name="connsiteY2" fmla="*/ 835 h 32105"/>
                <a:gd name="connsiteX3" fmla="*/ 4729 w 95560"/>
                <a:gd name="connsiteY3" fmla="*/ 835 h 32105"/>
                <a:gd name="connsiteX4" fmla="*/ 91421 w 95560"/>
                <a:gd name="connsiteY4" fmla="*/ 20421 h 32105"/>
                <a:gd name="connsiteX5" fmla="*/ 95205 w 95560"/>
                <a:gd name="connsiteY5" fmla="*/ 21534 h 32105"/>
                <a:gd name="connsiteX6" fmla="*/ 94092 w 95560"/>
                <a:gd name="connsiteY6" fmla="*/ 25317 h 32105"/>
                <a:gd name="connsiteX7" fmla="*/ 62932 w 95560"/>
                <a:gd name="connsiteY7" fmla="*/ 32106 h 32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5560" h="32105">
                  <a:moveTo>
                    <a:pt x="62820" y="31994"/>
                  </a:moveTo>
                  <a:cubicBezTo>
                    <a:pt x="45794" y="31994"/>
                    <a:pt x="23537" y="26319"/>
                    <a:pt x="834" y="4730"/>
                  </a:cubicBezTo>
                  <a:cubicBezTo>
                    <a:pt x="-278" y="3617"/>
                    <a:pt x="-278" y="1947"/>
                    <a:pt x="834" y="835"/>
                  </a:cubicBezTo>
                  <a:cubicBezTo>
                    <a:pt x="1947" y="-278"/>
                    <a:pt x="3617" y="-278"/>
                    <a:pt x="4729" y="835"/>
                  </a:cubicBezTo>
                  <a:cubicBezTo>
                    <a:pt x="49021" y="42900"/>
                    <a:pt x="89640" y="21422"/>
                    <a:pt x="91421" y="20421"/>
                  </a:cubicBezTo>
                  <a:cubicBezTo>
                    <a:pt x="92756" y="19642"/>
                    <a:pt x="94425" y="20198"/>
                    <a:pt x="95205" y="21534"/>
                  </a:cubicBezTo>
                  <a:cubicBezTo>
                    <a:pt x="95984" y="22869"/>
                    <a:pt x="95427" y="24538"/>
                    <a:pt x="94092" y="25317"/>
                  </a:cubicBezTo>
                  <a:cubicBezTo>
                    <a:pt x="93869" y="25429"/>
                    <a:pt x="81405" y="32106"/>
                    <a:pt x="62932" y="32106"/>
                  </a:cubicBezTo>
                  <a:close/>
                </a:path>
              </a:pathLst>
            </a:custGeom>
            <a:solidFill>
              <a:srgbClr val="EFB31D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265FC965-C8B2-BB21-0F6B-769BBC7221B3}"/>
                </a:ext>
              </a:extLst>
            </p:cNvPr>
            <p:cNvSpPr/>
            <p:nvPr/>
          </p:nvSpPr>
          <p:spPr>
            <a:xfrm>
              <a:off x="3756162" y="4815186"/>
              <a:ext cx="8687" cy="61651"/>
            </a:xfrm>
            <a:custGeom>
              <a:avLst/>
              <a:gdLst>
                <a:gd name="connsiteX0" fmla="*/ 2789 w 8687"/>
                <a:gd name="connsiteY0" fmla="*/ 61652 h 61651"/>
                <a:gd name="connsiteX1" fmla="*/ 7 w 8687"/>
                <a:gd name="connsiteY1" fmla="*/ 58759 h 61651"/>
                <a:gd name="connsiteX2" fmla="*/ 3123 w 8687"/>
                <a:gd name="connsiteY2" fmla="*/ 2671 h 61651"/>
                <a:gd name="connsiteX3" fmla="*/ 6017 w 8687"/>
                <a:gd name="connsiteY3" fmla="*/ 0 h 61651"/>
                <a:gd name="connsiteX4" fmla="*/ 8687 w 8687"/>
                <a:gd name="connsiteY4" fmla="*/ 2893 h 61651"/>
                <a:gd name="connsiteX5" fmla="*/ 5571 w 8687"/>
                <a:gd name="connsiteY5" fmla="*/ 58981 h 61651"/>
                <a:gd name="connsiteX6" fmla="*/ 2789 w 8687"/>
                <a:gd name="connsiteY6" fmla="*/ 61652 h 61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687" h="61651">
                  <a:moveTo>
                    <a:pt x="2789" y="61652"/>
                  </a:moveTo>
                  <a:cubicBezTo>
                    <a:pt x="1120" y="61652"/>
                    <a:pt x="-104" y="60205"/>
                    <a:pt x="7" y="58759"/>
                  </a:cubicBezTo>
                  <a:lnTo>
                    <a:pt x="3123" y="2671"/>
                  </a:lnTo>
                  <a:cubicBezTo>
                    <a:pt x="3123" y="1113"/>
                    <a:pt x="4570" y="111"/>
                    <a:pt x="6017" y="0"/>
                  </a:cubicBezTo>
                  <a:cubicBezTo>
                    <a:pt x="7574" y="0"/>
                    <a:pt x="8687" y="1447"/>
                    <a:pt x="8687" y="2893"/>
                  </a:cubicBezTo>
                  <a:lnTo>
                    <a:pt x="5571" y="58981"/>
                  </a:lnTo>
                  <a:cubicBezTo>
                    <a:pt x="5571" y="60428"/>
                    <a:pt x="4236" y="61652"/>
                    <a:pt x="2789" y="61652"/>
                  </a:cubicBezTo>
                  <a:close/>
                </a:path>
              </a:pathLst>
            </a:custGeom>
            <a:solidFill>
              <a:srgbClr val="EFB31D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5D84B447-068D-D639-CC9C-37D1C59C9C48}"/>
                </a:ext>
              </a:extLst>
            </p:cNvPr>
            <p:cNvSpPr/>
            <p:nvPr/>
          </p:nvSpPr>
          <p:spPr>
            <a:xfrm>
              <a:off x="3533153" y="4403385"/>
              <a:ext cx="132874" cy="74384"/>
            </a:xfrm>
            <a:custGeom>
              <a:avLst/>
              <a:gdLst>
                <a:gd name="connsiteX0" fmla="*/ 23815 w 132874"/>
                <a:gd name="connsiteY0" fmla="*/ 74384 h 74384"/>
                <a:gd name="connsiteX1" fmla="*/ 94370 w 132874"/>
                <a:gd name="connsiteY1" fmla="*/ 30983 h 74384"/>
                <a:gd name="connsiteX2" fmla="*/ 132875 w 132874"/>
                <a:gd name="connsiteY2" fmla="*/ 33876 h 74384"/>
                <a:gd name="connsiteX3" fmla="*/ 129425 w 132874"/>
                <a:gd name="connsiteY3" fmla="*/ 4608 h 74384"/>
                <a:gd name="connsiteX4" fmla="*/ 68997 w 132874"/>
                <a:gd name="connsiteY4" fmla="*/ 7168 h 74384"/>
                <a:gd name="connsiteX5" fmla="*/ 0 w 132874"/>
                <a:gd name="connsiteY5" fmla="*/ 69376 h 74384"/>
                <a:gd name="connsiteX6" fmla="*/ 23704 w 132874"/>
                <a:gd name="connsiteY6" fmla="*/ 74384 h 74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2874" h="74384">
                  <a:moveTo>
                    <a:pt x="23815" y="74384"/>
                  </a:moveTo>
                  <a:cubicBezTo>
                    <a:pt x="23815" y="74384"/>
                    <a:pt x="57868" y="36881"/>
                    <a:pt x="94370" y="30983"/>
                  </a:cubicBezTo>
                  <a:cubicBezTo>
                    <a:pt x="130872" y="25085"/>
                    <a:pt x="132875" y="33876"/>
                    <a:pt x="132875" y="33876"/>
                  </a:cubicBezTo>
                  <a:lnTo>
                    <a:pt x="129425" y="4608"/>
                  </a:lnTo>
                  <a:cubicBezTo>
                    <a:pt x="129425" y="4608"/>
                    <a:pt x="114179" y="-7299"/>
                    <a:pt x="68997" y="7168"/>
                  </a:cubicBezTo>
                  <a:cubicBezTo>
                    <a:pt x="21812" y="22303"/>
                    <a:pt x="0" y="69376"/>
                    <a:pt x="0" y="69376"/>
                  </a:cubicBezTo>
                  <a:lnTo>
                    <a:pt x="23704" y="74384"/>
                  </a:lnTo>
                  <a:close/>
                </a:path>
              </a:pathLst>
            </a:custGeom>
            <a:solidFill>
              <a:srgbClr val="EFB31D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</p:grpSp>
      <p:grpSp>
        <p:nvGrpSpPr>
          <p:cNvPr id="123" name="Graphic 37">
            <a:extLst>
              <a:ext uri="{FF2B5EF4-FFF2-40B4-BE49-F238E27FC236}">
                <a16:creationId xmlns:a16="http://schemas.microsoft.com/office/drawing/2014/main" id="{50455B71-54D5-65B6-20DA-CAEC1F0C6B61}"/>
              </a:ext>
            </a:extLst>
          </p:cNvPr>
          <p:cNvGrpSpPr/>
          <p:nvPr/>
        </p:nvGrpSpPr>
        <p:grpSpPr>
          <a:xfrm>
            <a:off x="9324407" y="7123904"/>
            <a:ext cx="2562154" cy="2702067"/>
            <a:chOff x="9324407" y="3984577"/>
            <a:chExt cx="2562154" cy="2702067"/>
          </a:xfrm>
        </p:grpSpPr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3A4C606C-CEB8-9BA3-9DA6-1C9977AF23F6}"/>
                </a:ext>
              </a:extLst>
            </p:cNvPr>
            <p:cNvSpPr/>
            <p:nvPr/>
          </p:nvSpPr>
          <p:spPr>
            <a:xfrm>
              <a:off x="10270933" y="4147869"/>
              <a:ext cx="570005" cy="459658"/>
            </a:xfrm>
            <a:custGeom>
              <a:avLst/>
              <a:gdLst>
                <a:gd name="connsiteX0" fmla="*/ 305912 w 570005"/>
                <a:gd name="connsiteY0" fmla="*/ 41448 h 459658"/>
                <a:gd name="connsiteX1" fmla="*/ 418421 w 570005"/>
                <a:gd name="connsiteY1" fmla="*/ 75613 h 459658"/>
                <a:gd name="connsiteX2" fmla="*/ 440901 w 570005"/>
                <a:gd name="connsiteY2" fmla="*/ 221842 h 459658"/>
                <a:gd name="connsiteX3" fmla="*/ 569992 w 570005"/>
                <a:gd name="connsiteY3" fmla="*/ 352157 h 459658"/>
                <a:gd name="connsiteX4" fmla="*/ 427658 w 570005"/>
                <a:gd name="connsiteY4" fmla="*/ 459659 h 459658"/>
                <a:gd name="connsiteX5" fmla="*/ 12786 w 570005"/>
                <a:gd name="connsiteY5" fmla="*/ 248773 h 459658"/>
                <a:gd name="connsiteX6" fmla="*/ 51291 w 570005"/>
                <a:gd name="connsiteY6" fmla="*/ 68491 h 459658"/>
                <a:gd name="connsiteX7" fmla="*/ 283766 w 570005"/>
                <a:gd name="connsiteY7" fmla="*/ 4056 h 459658"/>
                <a:gd name="connsiteX8" fmla="*/ 305801 w 570005"/>
                <a:gd name="connsiteY8" fmla="*/ 41560 h 459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70005" h="459658">
                  <a:moveTo>
                    <a:pt x="305912" y="41448"/>
                  </a:moveTo>
                  <a:cubicBezTo>
                    <a:pt x="305912" y="41448"/>
                    <a:pt x="375910" y="30431"/>
                    <a:pt x="418421" y="75613"/>
                  </a:cubicBezTo>
                  <a:cubicBezTo>
                    <a:pt x="486528" y="147948"/>
                    <a:pt x="440901" y="221842"/>
                    <a:pt x="440901" y="221842"/>
                  </a:cubicBezTo>
                  <a:cubicBezTo>
                    <a:pt x="440901" y="221842"/>
                    <a:pt x="571550" y="224513"/>
                    <a:pt x="569992" y="352157"/>
                  </a:cubicBezTo>
                  <a:cubicBezTo>
                    <a:pt x="568768" y="449309"/>
                    <a:pt x="427658" y="459659"/>
                    <a:pt x="427658" y="459659"/>
                  </a:cubicBezTo>
                  <a:lnTo>
                    <a:pt x="12786" y="248773"/>
                  </a:lnTo>
                  <a:cubicBezTo>
                    <a:pt x="12786" y="248773"/>
                    <a:pt x="-33953" y="161191"/>
                    <a:pt x="51291" y="68491"/>
                  </a:cubicBezTo>
                  <a:cubicBezTo>
                    <a:pt x="136425" y="-24210"/>
                    <a:pt x="283766" y="4056"/>
                    <a:pt x="283766" y="4056"/>
                  </a:cubicBezTo>
                  <a:lnTo>
                    <a:pt x="305801" y="41560"/>
                  </a:ln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B11CE9B7-B38F-BCF6-1E7A-E8A2B8BD8F8A}"/>
                </a:ext>
              </a:extLst>
            </p:cNvPr>
            <p:cNvSpPr/>
            <p:nvPr/>
          </p:nvSpPr>
          <p:spPr>
            <a:xfrm>
              <a:off x="11262960" y="4581598"/>
              <a:ext cx="365990" cy="575513"/>
            </a:xfrm>
            <a:custGeom>
              <a:avLst/>
              <a:gdLst>
                <a:gd name="connsiteX0" fmla="*/ 207728 w 365990"/>
                <a:gd name="connsiteY0" fmla="*/ 11351 h 575513"/>
                <a:gd name="connsiteX1" fmla="*/ 360301 w 365990"/>
                <a:gd name="connsiteY1" fmla="*/ 414093 h 575513"/>
                <a:gd name="connsiteX2" fmla="*/ 26890 w 365990"/>
                <a:gd name="connsiteY2" fmla="*/ 520815 h 575513"/>
                <a:gd name="connsiteX3" fmla="*/ 70 w 365990"/>
                <a:gd name="connsiteY3" fmla="*/ 260964 h 575513"/>
                <a:gd name="connsiteX4" fmla="*/ 121594 w 365990"/>
                <a:gd name="connsiteY4" fmla="*/ 0 h 575513"/>
                <a:gd name="connsiteX5" fmla="*/ 207728 w 365990"/>
                <a:gd name="connsiteY5" fmla="*/ 11351 h 5755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65990" h="575513">
                  <a:moveTo>
                    <a:pt x="207728" y="11351"/>
                  </a:moveTo>
                  <a:cubicBezTo>
                    <a:pt x="207728" y="11351"/>
                    <a:pt x="401253" y="175274"/>
                    <a:pt x="360301" y="414093"/>
                  </a:cubicBezTo>
                  <a:cubicBezTo>
                    <a:pt x="319347" y="652911"/>
                    <a:pt x="56491" y="569670"/>
                    <a:pt x="26890" y="520815"/>
                  </a:cubicBezTo>
                  <a:cubicBezTo>
                    <a:pt x="-2712" y="471961"/>
                    <a:pt x="70" y="260964"/>
                    <a:pt x="70" y="260964"/>
                  </a:cubicBezTo>
                  <a:lnTo>
                    <a:pt x="121594" y="0"/>
                  </a:lnTo>
                  <a:lnTo>
                    <a:pt x="207728" y="11351"/>
                  </a:lnTo>
                  <a:close/>
                </a:path>
              </a:pathLst>
            </a:custGeom>
            <a:solidFill>
              <a:srgbClr val="B7554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2871BF21-0077-3854-B690-3C5303C34C0C}"/>
                </a:ext>
              </a:extLst>
            </p:cNvPr>
            <p:cNvSpPr/>
            <p:nvPr/>
          </p:nvSpPr>
          <p:spPr>
            <a:xfrm>
              <a:off x="10313180" y="3990877"/>
              <a:ext cx="296552" cy="254194"/>
            </a:xfrm>
            <a:custGeom>
              <a:avLst/>
              <a:gdLst>
                <a:gd name="connsiteX0" fmla="*/ 54226 w 296552"/>
                <a:gd name="connsiteY0" fmla="*/ 22944 h 254194"/>
                <a:gd name="connsiteX1" fmla="*/ 252648 w 296552"/>
                <a:gd name="connsiteY1" fmla="*/ 47649 h 254194"/>
                <a:gd name="connsiteX2" fmla="*/ 266670 w 296552"/>
                <a:gd name="connsiteY2" fmla="*/ 254195 h 254194"/>
                <a:gd name="connsiteX3" fmla="*/ 13718 w 296552"/>
                <a:gd name="connsiteY3" fmla="*/ 207233 h 254194"/>
                <a:gd name="connsiteX4" fmla="*/ 54338 w 296552"/>
                <a:gd name="connsiteY4" fmla="*/ 22833 h 254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6552" h="254194">
                  <a:moveTo>
                    <a:pt x="54226" y="22944"/>
                  </a:moveTo>
                  <a:cubicBezTo>
                    <a:pt x="54226" y="22944"/>
                    <a:pt x="168961" y="-42492"/>
                    <a:pt x="252648" y="47649"/>
                  </a:cubicBezTo>
                  <a:cubicBezTo>
                    <a:pt x="342456" y="144468"/>
                    <a:pt x="266670" y="254195"/>
                    <a:pt x="266670" y="254195"/>
                  </a:cubicBezTo>
                  <a:cubicBezTo>
                    <a:pt x="266670" y="254195"/>
                    <a:pt x="-71303" y="247295"/>
                    <a:pt x="13718" y="207233"/>
                  </a:cubicBezTo>
                  <a:cubicBezTo>
                    <a:pt x="98629" y="167281"/>
                    <a:pt x="54338" y="22833"/>
                    <a:pt x="54338" y="22833"/>
                  </a:cubicBez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332984A8-E7AB-122A-11FA-1603EBDE1026}"/>
                </a:ext>
              </a:extLst>
            </p:cNvPr>
            <p:cNvSpPr/>
            <p:nvPr/>
          </p:nvSpPr>
          <p:spPr>
            <a:xfrm>
              <a:off x="9324407" y="4405265"/>
              <a:ext cx="358706" cy="240322"/>
            </a:xfrm>
            <a:custGeom>
              <a:avLst/>
              <a:gdLst>
                <a:gd name="connsiteX0" fmla="*/ 358706 w 358706"/>
                <a:gd name="connsiteY0" fmla="*/ 112901 h 240322"/>
                <a:gd name="connsiteX1" fmla="*/ 321203 w 358706"/>
                <a:gd name="connsiteY1" fmla="*/ 37783 h 240322"/>
                <a:gd name="connsiteX2" fmla="*/ 212923 w 358706"/>
                <a:gd name="connsiteY2" fmla="*/ 4509 h 240322"/>
                <a:gd name="connsiteX3" fmla="*/ 246531 w 358706"/>
                <a:gd name="connsiteY3" fmla="*/ 62043 h 240322"/>
                <a:gd name="connsiteX4" fmla="*/ 137138 w 358706"/>
                <a:gd name="connsiteY4" fmla="*/ 68498 h 240322"/>
                <a:gd name="connsiteX5" fmla="*/ 72369 w 358706"/>
                <a:gd name="connsiteY5" fmla="*/ 98100 h 240322"/>
                <a:gd name="connsiteX6" fmla="*/ 21289 w 358706"/>
                <a:gd name="connsiteY6" fmla="*/ 119578 h 240322"/>
                <a:gd name="connsiteX7" fmla="*/ 57234 w 358706"/>
                <a:gd name="connsiteY7" fmla="*/ 157081 h 240322"/>
                <a:gd name="connsiteX8" fmla="*/ 7156 w 358706"/>
                <a:gd name="connsiteY8" fmla="*/ 199703 h 240322"/>
                <a:gd name="connsiteX9" fmla="*/ 199791 w 358706"/>
                <a:gd name="connsiteY9" fmla="*/ 240322 h 240322"/>
                <a:gd name="connsiteX10" fmla="*/ 295830 w 358706"/>
                <a:gd name="connsiteY10" fmla="*/ 235537 h 240322"/>
                <a:gd name="connsiteX11" fmla="*/ 358595 w 358706"/>
                <a:gd name="connsiteY11" fmla="*/ 112901 h 240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58706" h="240322">
                  <a:moveTo>
                    <a:pt x="358706" y="112901"/>
                  </a:moveTo>
                  <a:cubicBezTo>
                    <a:pt x="358706" y="112901"/>
                    <a:pt x="342014" y="54364"/>
                    <a:pt x="321203" y="37783"/>
                  </a:cubicBezTo>
                  <a:cubicBezTo>
                    <a:pt x="300282" y="21201"/>
                    <a:pt x="224162" y="-12073"/>
                    <a:pt x="212923" y="4509"/>
                  </a:cubicBezTo>
                  <a:cubicBezTo>
                    <a:pt x="201683" y="21090"/>
                    <a:pt x="246531" y="62043"/>
                    <a:pt x="246531" y="62043"/>
                  </a:cubicBezTo>
                  <a:cubicBezTo>
                    <a:pt x="246531" y="62043"/>
                    <a:pt x="202796" y="56924"/>
                    <a:pt x="137138" y="68498"/>
                  </a:cubicBezTo>
                  <a:cubicBezTo>
                    <a:pt x="71479" y="80071"/>
                    <a:pt x="72369" y="98100"/>
                    <a:pt x="72369" y="98100"/>
                  </a:cubicBezTo>
                  <a:cubicBezTo>
                    <a:pt x="72369" y="98100"/>
                    <a:pt x="26297" y="100103"/>
                    <a:pt x="21289" y="119578"/>
                  </a:cubicBezTo>
                  <a:cubicBezTo>
                    <a:pt x="16281" y="139052"/>
                    <a:pt x="57234" y="157081"/>
                    <a:pt x="57234" y="157081"/>
                  </a:cubicBezTo>
                  <a:cubicBezTo>
                    <a:pt x="57234" y="157081"/>
                    <a:pt x="-24115" y="175109"/>
                    <a:pt x="7156" y="199703"/>
                  </a:cubicBezTo>
                  <a:cubicBezTo>
                    <a:pt x="38427" y="224297"/>
                    <a:pt x="129013" y="240433"/>
                    <a:pt x="199791" y="240322"/>
                  </a:cubicBezTo>
                  <a:cubicBezTo>
                    <a:pt x="270680" y="240211"/>
                    <a:pt x="295830" y="235537"/>
                    <a:pt x="295830" y="235537"/>
                  </a:cubicBezTo>
                  <a:lnTo>
                    <a:pt x="358595" y="112901"/>
                  </a:lnTo>
                  <a:close/>
                </a:path>
              </a:pathLst>
            </a:custGeom>
            <a:solidFill>
              <a:srgbClr val="F9857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BEFEA7E9-873C-A1E2-0EDD-07211A28AEEA}"/>
                </a:ext>
              </a:extLst>
            </p:cNvPr>
            <p:cNvSpPr/>
            <p:nvPr/>
          </p:nvSpPr>
          <p:spPr>
            <a:xfrm>
              <a:off x="9448757" y="4492692"/>
              <a:ext cx="97019" cy="90798"/>
            </a:xfrm>
            <a:custGeom>
              <a:avLst/>
              <a:gdLst>
                <a:gd name="connsiteX0" fmla="*/ 4218 w 97019"/>
                <a:gd name="connsiteY0" fmla="*/ 90798 h 90798"/>
                <a:gd name="connsiteX1" fmla="*/ 1102 w 97019"/>
                <a:gd name="connsiteY1" fmla="*/ 89463 h 90798"/>
                <a:gd name="connsiteX2" fmla="*/ 1325 w 97019"/>
                <a:gd name="connsiteY2" fmla="*/ 83565 h 90798"/>
                <a:gd name="connsiteX3" fmla="*/ 89908 w 97019"/>
                <a:gd name="connsiteY3" fmla="*/ 1102 h 90798"/>
                <a:gd name="connsiteX4" fmla="*/ 95917 w 97019"/>
                <a:gd name="connsiteY4" fmla="*/ 1325 h 90798"/>
                <a:gd name="connsiteX5" fmla="*/ 95694 w 97019"/>
                <a:gd name="connsiteY5" fmla="*/ 7223 h 90798"/>
                <a:gd name="connsiteX6" fmla="*/ 7112 w 97019"/>
                <a:gd name="connsiteY6" fmla="*/ 89685 h 90798"/>
                <a:gd name="connsiteX7" fmla="*/ 4218 w 97019"/>
                <a:gd name="connsiteY7" fmla="*/ 90798 h 90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7019" h="90798">
                  <a:moveTo>
                    <a:pt x="4218" y="90798"/>
                  </a:moveTo>
                  <a:cubicBezTo>
                    <a:pt x="3105" y="90798"/>
                    <a:pt x="1992" y="90353"/>
                    <a:pt x="1102" y="89463"/>
                  </a:cubicBezTo>
                  <a:cubicBezTo>
                    <a:pt x="-456" y="87793"/>
                    <a:pt x="-345" y="85123"/>
                    <a:pt x="1325" y="83565"/>
                  </a:cubicBezTo>
                  <a:lnTo>
                    <a:pt x="89908" y="1102"/>
                  </a:lnTo>
                  <a:cubicBezTo>
                    <a:pt x="91577" y="-456"/>
                    <a:pt x="94248" y="-345"/>
                    <a:pt x="95917" y="1325"/>
                  </a:cubicBezTo>
                  <a:cubicBezTo>
                    <a:pt x="97475" y="2994"/>
                    <a:pt x="97364" y="5665"/>
                    <a:pt x="95694" y="7223"/>
                  </a:cubicBezTo>
                  <a:lnTo>
                    <a:pt x="7112" y="89685"/>
                  </a:lnTo>
                  <a:cubicBezTo>
                    <a:pt x="6333" y="90464"/>
                    <a:pt x="5331" y="90798"/>
                    <a:pt x="4218" y="90798"/>
                  </a:cubicBez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D5123ABC-BBE4-A5E1-7DCE-00187F3C899B}"/>
                </a:ext>
              </a:extLst>
            </p:cNvPr>
            <p:cNvSpPr/>
            <p:nvPr/>
          </p:nvSpPr>
          <p:spPr>
            <a:xfrm>
              <a:off x="9562257" y="4491346"/>
              <a:ext cx="88936" cy="63766"/>
            </a:xfrm>
            <a:custGeom>
              <a:avLst/>
              <a:gdLst>
                <a:gd name="connsiteX0" fmla="*/ 84799 w 88936"/>
                <a:gd name="connsiteY0" fmla="*/ 63766 h 63766"/>
                <a:gd name="connsiteX1" fmla="*/ 0 w 88936"/>
                <a:gd name="connsiteY1" fmla="*/ 4451 h 63766"/>
                <a:gd name="connsiteX2" fmla="*/ 4006 w 88936"/>
                <a:gd name="connsiteY2" fmla="*/ 0 h 63766"/>
                <a:gd name="connsiteX3" fmla="*/ 8458 w 88936"/>
                <a:gd name="connsiteY3" fmla="*/ 4006 h 63766"/>
                <a:gd name="connsiteX4" fmla="*/ 85133 w 88936"/>
                <a:gd name="connsiteY4" fmla="*/ 55309 h 63766"/>
                <a:gd name="connsiteX5" fmla="*/ 88917 w 88936"/>
                <a:gd name="connsiteY5" fmla="*/ 59872 h 63766"/>
                <a:gd name="connsiteX6" fmla="*/ 84688 w 88936"/>
                <a:gd name="connsiteY6" fmla="*/ 63766 h 63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936" h="63766">
                  <a:moveTo>
                    <a:pt x="84799" y="63766"/>
                  </a:moveTo>
                  <a:cubicBezTo>
                    <a:pt x="81127" y="63433"/>
                    <a:pt x="2559" y="55976"/>
                    <a:pt x="0" y="4451"/>
                  </a:cubicBezTo>
                  <a:cubicBezTo>
                    <a:pt x="0" y="2114"/>
                    <a:pt x="1669" y="111"/>
                    <a:pt x="4006" y="0"/>
                  </a:cubicBezTo>
                  <a:cubicBezTo>
                    <a:pt x="6343" y="0"/>
                    <a:pt x="8346" y="1669"/>
                    <a:pt x="8458" y="4006"/>
                  </a:cubicBezTo>
                  <a:cubicBezTo>
                    <a:pt x="10683" y="48298"/>
                    <a:pt x="84465" y="55309"/>
                    <a:pt x="85133" y="55309"/>
                  </a:cubicBezTo>
                  <a:cubicBezTo>
                    <a:pt x="87470" y="55531"/>
                    <a:pt x="89140" y="57534"/>
                    <a:pt x="88917" y="59872"/>
                  </a:cubicBezTo>
                  <a:cubicBezTo>
                    <a:pt x="88694" y="62097"/>
                    <a:pt x="86914" y="63766"/>
                    <a:pt x="84688" y="63766"/>
                  </a:cubicBez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C37ED034-F7D1-870A-8A3C-F51518F46A9E}"/>
                </a:ext>
              </a:extLst>
            </p:cNvPr>
            <p:cNvSpPr/>
            <p:nvPr/>
          </p:nvSpPr>
          <p:spPr>
            <a:xfrm rot="-2563800">
              <a:off x="11438910" y="6018563"/>
              <a:ext cx="239040" cy="101047"/>
            </a:xfrm>
            <a:custGeom>
              <a:avLst/>
              <a:gdLst>
                <a:gd name="connsiteX0" fmla="*/ -1 w 239040"/>
                <a:gd name="connsiteY0" fmla="*/ 0 h 101047"/>
                <a:gd name="connsiteX1" fmla="*/ 239040 w 239040"/>
                <a:gd name="connsiteY1" fmla="*/ 0 h 101047"/>
                <a:gd name="connsiteX2" fmla="*/ 239040 w 239040"/>
                <a:gd name="connsiteY2" fmla="*/ 101047 h 101047"/>
                <a:gd name="connsiteX3" fmla="*/ -1 w 239040"/>
                <a:gd name="connsiteY3" fmla="*/ 101047 h 1010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9040" h="101047">
                  <a:moveTo>
                    <a:pt x="-1" y="0"/>
                  </a:moveTo>
                  <a:lnTo>
                    <a:pt x="239040" y="0"/>
                  </a:lnTo>
                  <a:lnTo>
                    <a:pt x="239040" y="101047"/>
                  </a:lnTo>
                  <a:lnTo>
                    <a:pt x="-1" y="101047"/>
                  </a:lnTo>
                  <a:close/>
                </a:path>
              </a:pathLst>
            </a:custGeom>
            <a:solidFill>
              <a:srgbClr val="FF9E88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EC2086C1-49C6-4FBA-D4AB-316E1185223E}"/>
                </a:ext>
              </a:extLst>
            </p:cNvPr>
            <p:cNvSpPr/>
            <p:nvPr/>
          </p:nvSpPr>
          <p:spPr>
            <a:xfrm>
              <a:off x="10922248" y="4989348"/>
              <a:ext cx="763666" cy="1185077"/>
            </a:xfrm>
            <a:custGeom>
              <a:avLst/>
              <a:gdLst>
                <a:gd name="connsiteX0" fmla="*/ 359367 w 763666"/>
                <a:gd name="connsiteY0" fmla="*/ 11462 h 1185077"/>
                <a:gd name="connsiteX1" fmla="*/ 500365 w 763666"/>
                <a:gd name="connsiteY1" fmla="*/ 551196 h 1185077"/>
                <a:gd name="connsiteX2" fmla="*/ 763667 w 763666"/>
                <a:gd name="connsiteY2" fmla="*/ 914209 h 1185077"/>
                <a:gd name="connsiteX3" fmla="*/ 464309 w 763666"/>
                <a:gd name="connsiteY3" fmla="*/ 1185077 h 1185077"/>
                <a:gd name="connsiteX4" fmla="*/ 37752 w 763666"/>
                <a:gd name="connsiteY4" fmla="*/ 588254 h 1185077"/>
                <a:gd name="connsiteX5" fmla="*/ 36751 w 763666"/>
                <a:gd name="connsiteY5" fmla="*/ 0 h 1185077"/>
                <a:gd name="connsiteX6" fmla="*/ 359478 w 763666"/>
                <a:gd name="connsiteY6" fmla="*/ 11351 h 11850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63666" h="1185077">
                  <a:moveTo>
                    <a:pt x="359367" y="11462"/>
                  </a:moveTo>
                  <a:cubicBezTo>
                    <a:pt x="359367" y="11462"/>
                    <a:pt x="359367" y="314270"/>
                    <a:pt x="500365" y="551196"/>
                  </a:cubicBezTo>
                  <a:cubicBezTo>
                    <a:pt x="641364" y="788123"/>
                    <a:pt x="763667" y="914209"/>
                    <a:pt x="763667" y="914209"/>
                  </a:cubicBezTo>
                  <a:lnTo>
                    <a:pt x="464309" y="1185077"/>
                  </a:lnTo>
                  <a:cubicBezTo>
                    <a:pt x="464309" y="1185077"/>
                    <a:pt x="122107" y="968294"/>
                    <a:pt x="37752" y="588254"/>
                  </a:cubicBezTo>
                  <a:cubicBezTo>
                    <a:pt x="-46602" y="208326"/>
                    <a:pt x="36751" y="0"/>
                    <a:pt x="36751" y="0"/>
                  </a:cubicBezTo>
                  <a:lnTo>
                    <a:pt x="359478" y="11351"/>
                  </a:lnTo>
                  <a:close/>
                </a:path>
              </a:pathLst>
            </a:custGeom>
            <a:solidFill>
              <a:srgbClr val="EFB31D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F87A0CE7-8370-48D3-BEED-E2AFF57843DD}"/>
                </a:ext>
              </a:extLst>
            </p:cNvPr>
            <p:cNvSpPr/>
            <p:nvPr/>
          </p:nvSpPr>
          <p:spPr>
            <a:xfrm>
              <a:off x="9577145" y="4336993"/>
              <a:ext cx="781803" cy="560302"/>
            </a:xfrm>
            <a:custGeom>
              <a:avLst/>
              <a:gdLst>
                <a:gd name="connsiteX0" fmla="*/ 781803 w 781803"/>
                <a:gd name="connsiteY0" fmla="*/ 0 h 560302"/>
                <a:gd name="connsiteX1" fmla="*/ 600743 w 781803"/>
                <a:gd name="connsiteY1" fmla="*/ 63878 h 560302"/>
                <a:gd name="connsiteX2" fmla="*/ 358363 w 781803"/>
                <a:gd name="connsiteY2" fmla="*/ 244939 h 560302"/>
                <a:gd name="connsiteX3" fmla="*/ 122216 w 781803"/>
                <a:gd name="connsiteY3" fmla="*/ 94036 h 560302"/>
                <a:gd name="connsiteX4" fmla="*/ 113980 w 781803"/>
                <a:gd name="connsiteY4" fmla="*/ 95928 h 560302"/>
                <a:gd name="connsiteX5" fmla="*/ 24 w 781803"/>
                <a:gd name="connsiteY5" fmla="*/ 351105 h 560302"/>
                <a:gd name="connsiteX6" fmla="*/ 389301 w 781803"/>
                <a:gd name="connsiteY6" fmla="*/ 559765 h 560302"/>
                <a:gd name="connsiteX7" fmla="*/ 637800 w 781803"/>
                <a:gd name="connsiteY7" fmla="*/ 421882 h 560302"/>
                <a:gd name="connsiteX8" fmla="*/ 781692 w 781803"/>
                <a:gd name="connsiteY8" fmla="*/ 0 h 560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81803" h="560302">
                  <a:moveTo>
                    <a:pt x="781803" y="0"/>
                  </a:moveTo>
                  <a:cubicBezTo>
                    <a:pt x="781803" y="0"/>
                    <a:pt x="670407" y="11351"/>
                    <a:pt x="600743" y="63878"/>
                  </a:cubicBezTo>
                  <a:cubicBezTo>
                    <a:pt x="531189" y="116404"/>
                    <a:pt x="386073" y="224685"/>
                    <a:pt x="358363" y="244939"/>
                  </a:cubicBezTo>
                  <a:cubicBezTo>
                    <a:pt x="333324" y="263412"/>
                    <a:pt x="155267" y="120856"/>
                    <a:pt x="122216" y="94036"/>
                  </a:cubicBezTo>
                  <a:cubicBezTo>
                    <a:pt x="119434" y="91810"/>
                    <a:pt x="115538" y="92701"/>
                    <a:pt x="113980" y="95928"/>
                  </a:cubicBezTo>
                  <a:cubicBezTo>
                    <a:pt x="95618" y="133876"/>
                    <a:pt x="-1756" y="335970"/>
                    <a:pt x="24" y="351105"/>
                  </a:cubicBezTo>
                  <a:cubicBezTo>
                    <a:pt x="2027" y="367798"/>
                    <a:pt x="226824" y="572118"/>
                    <a:pt x="389301" y="559765"/>
                  </a:cubicBezTo>
                  <a:cubicBezTo>
                    <a:pt x="551777" y="547412"/>
                    <a:pt x="637800" y="421882"/>
                    <a:pt x="637800" y="421882"/>
                  </a:cubicBezTo>
                  <a:lnTo>
                    <a:pt x="781692" y="0"/>
                  </a:lnTo>
                  <a:close/>
                </a:path>
              </a:pathLst>
            </a:custGeom>
            <a:solidFill>
              <a:srgbClr val="507849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B3F00AAB-1A3E-485D-AA2C-50D12C23CE7C}"/>
                </a:ext>
              </a:extLst>
            </p:cNvPr>
            <p:cNvSpPr/>
            <p:nvPr/>
          </p:nvSpPr>
          <p:spPr>
            <a:xfrm>
              <a:off x="10049575" y="5960090"/>
              <a:ext cx="245606" cy="315493"/>
            </a:xfrm>
            <a:custGeom>
              <a:avLst/>
              <a:gdLst>
                <a:gd name="connsiteX0" fmla="*/ 0 w 245606"/>
                <a:gd name="connsiteY0" fmla="*/ 0 h 315493"/>
                <a:gd name="connsiteX1" fmla="*/ 33830 w 245606"/>
                <a:gd name="connsiteY1" fmla="*/ 315494 h 315493"/>
                <a:gd name="connsiteX2" fmla="*/ 245607 w 245606"/>
                <a:gd name="connsiteY2" fmla="*/ 304922 h 315493"/>
                <a:gd name="connsiteX3" fmla="*/ 245607 w 245606"/>
                <a:gd name="connsiteY3" fmla="*/ 18696 h 315493"/>
                <a:gd name="connsiteX4" fmla="*/ 0 w 245606"/>
                <a:gd name="connsiteY4" fmla="*/ 0 h 315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5606" h="315493">
                  <a:moveTo>
                    <a:pt x="0" y="0"/>
                  </a:moveTo>
                  <a:lnTo>
                    <a:pt x="33830" y="315494"/>
                  </a:lnTo>
                  <a:lnTo>
                    <a:pt x="245607" y="304922"/>
                  </a:lnTo>
                  <a:lnTo>
                    <a:pt x="245607" y="1869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857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E9176420-7721-1917-1898-10FED52713FB}"/>
                </a:ext>
              </a:extLst>
            </p:cNvPr>
            <p:cNvSpPr/>
            <p:nvPr/>
          </p:nvSpPr>
          <p:spPr>
            <a:xfrm>
              <a:off x="9971624" y="4884406"/>
              <a:ext cx="474795" cy="1136766"/>
            </a:xfrm>
            <a:custGeom>
              <a:avLst/>
              <a:gdLst>
                <a:gd name="connsiteX0" fmla="*/ 211605 w 474795"/>
                <a:gd name="connsiteY0" fmla="*/ 1669 h 1136766"/>
                <a:gd name="connsiteX1" fmla="*/ 32436 w 474795"/>
                <a:gd name="connsiteY1" fmla="*/ 554535 h 1136766"/>
                <a:gd name="connsiteX2" fmla="*/ 18191 w 474795"/>
                <a:gd name="connsiteY2" fmla="*/ 1127098 h 1136766"/>
                <a:gd name="connsiteX3" fmla="*/ 440074 w 474795"/>
                <a:gd name="connsiteY3" fmla="*/ 1127988 h 1136766"/>
                <a:gd name="connsiteX4" fmla="*/ 474795 w 474795"/>
                <a:gd name="connsiteY4" fmla="*/ 58981 h 1136766"/>
                <a:gd name="connsiteX5" fmla="*/ 244657 w 474795"/>
                <a:gd name="connsiteY5" fmla="*/ 0 h 1136766"/>
                <a:gd name="connsiteX6" fmla="*/ 211717 w 474795"/>
                <a:gd name="connsiteY6" fmla="*/ 1669 h 1136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4795" h="1136766">
                  <a:moveTo>
                    <a:pt x="211605" y="1669"/>
                  </a:moveTo>
                  <a:cubicBezTo>
                    <a:pt x="211605" y="1669"/>
                    <a:pt x="89971" y="234367"/>
                    <a:pt x="32436" y="554535"/>
                  </a:cubicBezTo>
                  <a:cubicBezTo>
                    <a:pt x="-25210" y="874703"/>
                    <a:pt x="9845" y="1113632"/>
                    <a:pt x="18191" y="1127098"/>
                  </a:cubicBezTo>
                  <a:cubicBezTo>
                    <a:pt x="26538" y="1140563"/>
                    <a:pt x="426386" y="1139116"/>
                    <a:pt x="440074" y="1127988"/>
                  </a:cubicBezTo>
                  <a:cubicBezTo>
                    <a:pt x="453762" y="1116859"/>
                    <a:pt x="474795" y="58981"/>
                    <a:pt x="474795" y="58981"/>
                  </a:cubicBezTo>
                  <a:lnTo>
                    <a:pt x="244657" y="0"/>
                  </a:lnTo>
                  <a:lnTo>
                    <a:pt x="211717" y="1669"/>
                  </a:lnTo>
                  <a:close/>
                </a:path>
              </a:pathLst>
            </a:custGeom>
            <a:solidFill>
              <a:srgbClr val="B56A4D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19112789-7956-533F-A750-781E45C5863B}"/>
                </a:ext>
              </a:extLst>
            </p:cNvPr>
            <p:cNvSpPr/>
            <p:nvPr/>
          </p:nvSpPr>
          <p:spPr>
            <a:xfrm>
              <a:off x="9724868" y="6230121"/>
              <a:ext cx="649493" cy="444083"/>
            </a:xfrm>
            <a:custGeom>
              <a:avLst/>
              <a:gdLst>
                <a:gd name="connsiteX0" fmla="*/ 308794 w 649493"/>
                <a:gd name="connsiteY0" fmla="*/ 198925 h 444083"/>
                <a:gd name="connsiteX1" fmla="*/ 312912 w 649493"/>
                <a:gd name="connsiteY1" fmla="*/ 16528 h 444083"/>
                <a:gd name="connsiteX2" fmla="*/ 639868 w 649493"/>
                <a:gd name="connsiteY2" fmla="*/ 392 h 444083"/>
                <a:gd name="connsiteX3" fmla="*/ 641871 w 649493"/>
                <a:gd name="connsiteY3" fmla="*/ 406695 h 444083"/>
                <a:gd name="connsiteX4" fmla="*/ 6209 w 649493"/>
                <a:gd name="connsiteY4" fmla="*/ 443419 h 444083"/>
                <a:gd name="connsiteX5" fmla="*/ 81772 w 649493"/>
                <a:gd name="connsiteY5" fmla="*/ 304757 h 444083"/>
                <a:gd name="connsiteX6" fmla="*/ 177700 w 649493"/>
                <a:gd name="connsiteY6" fmla="*/ 275489 h 444083"/>
                <a:gd name="connsiteX7" fmla="*/ 308794 w 649493"/>
                <a:gd name="connsiteY7" fmla="*/ 198925 h 4440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49493" h="444083">
                  <a:moveTo>
                    <a:pt x="308794" y="198925"/>
                  </a:moveTo>
                  <a:cubicBezTo>
                    <a:pt x="308794" y="198925"/>
                    <a:pt x="301894" y="20646"/>
                    <a:pt x="312912" y="16528"/>
                  </a:cubicBezTo>
                  <a:cubicBezTo>
                    <a:pt x="323929" y="12522"/>
                    <a:pt x="628517" y="-2613"/>
                    <a:pt x="639868" y="392"/>
                  </a:cubicBezTo>
                  <a:cubicBezTo>
                    <a:pt x="651219" y="3285"/>
                    <a:pt x="653334" y="399127"/>
                    <a:pt x="641871" y="406695"/>
                  </a:cubicBezTo>
                  <a:cubicBezTo>
                    <a:pt x="630409" y="414262"/>
                    <a:pt x="29023" y="449317"/>
                    <a:pt x="6209" y="443419"/>
                  </a:cubicBezTo>
                  <a:cubicBezTo>
                    <a:pt x="-16604" y="437521"/>
                    <a:pt x="26797" y="328572"/>
                    <a:pt x="81772" y="304757"/>
                  </a:cubicBezTo>
                  <a:cubicBezTo>
                    <a:pt x="136747" y="281053"/>
                    <a:pt x="177700" y="275489"/>
                    <a:pt x="177700" y="275489"/>
                  </a:cubicBezTo>
                  <a:lnTo>
                    <a:pt x="308794" y="198925"/>
                  </a:lnTo>
                  <a:close/>
                </a:path>
              </a:pathLst>
            </a:custGeom>
            <a:solidFill>
              <a:srgbClr val="F251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B5DF6F28-07FA-EE66-B682-A1390568D036}"/>
                </a:ext>
              </a:extLst>
            </p:cNvPr>
            <p:cNvSpPr/>
            <p:nvPr/>
          </p:nvSpPr>
          <p:spPr>
            <a:xfrm>
              <a:off x="10423605" y="5900218"/>
              <a:ext cx="345763" cy="360452"/>
            </a:xfrm>
            <a:custGeom>
              <a:avLst/>
              <a:gdLst>
                <a:gd name="connsiteX0" fmla="*/ 0 w 345763"/>
                <a:gd name="connsiteY0" fmla="*/ 71111 h 360452"/>
                <a:gd name="connsiteX1" fmla="*/ 144115 w 345763"/>
                <a:gd name="connsiteY1" fmla="*/ 360453 h 360452"/>
                <a:gd name="connsiteX2" fmla="*/ 345764 w 345763"/>
                <a:gd name="connsiteY2" fmla="*/ 295129 h 360452"/>
                <a:gd name="connsiteX3" fmla="*/ 263746 w 345763"/>
                <a:gd name="connsiteY3" fmla="*/ 0 h 360452"/>
                <a:gd name="connsiteX4" fmla="*/ 0 w 345763"/>
                <a:gd name="connsiteY4" fmla="*/ 71111 h 360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763" h="360452">
                  <a:moveTo>
                    <a:pt x="0" y="71111"/>
                  </a:moveTo>
                  <a:lnTo>
                    <a:pt x="144115" y="360453"/>
                  </a:lnTo>
                  <a:lnTo>
                    <a:pt x="345764" y="295129"/>
                  </a:lnTo>
                  <a:lnTo>
                    <a:pt x="263746" y="0"/>
                  </a:lnTo>
                  <a:lnTo>
                    <a:pt x="0" y="71111"/>
                  </a:lnTo>
                  <a:close/>
                </a:path>
              </a:pathLst>
            </a:custGeom>
            <a:solidFill>
              <a:srgbClr val="F9857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41AC0359-F51A-BD36-AC5D-348FC232923E}"/>
                </a:ext>
              </a:extLst>
            </p:cNvPr>
            <p:cNvSpPr/>
            <p:nvPr/>
          </p:nvSpPr>
          <p:spPr>
            <a:xfrm>
              <a:off x="10279545" y="4893420"/>
              <a:ext cx="562376" cy="1119546"/>
            </a:xfrm>
            <a:custGeom>
              <a:avLst/>
              <a:gdLst>
                <a:gd name="connsiteX0" fmla="*/ 5621 w 562376"/>
                <a:gd name="connsiteY0" fmla="*/ 61986 h 1119546"/>
                <a:gd name="connsiteX1" fmla="*/ 29437 w 562376"/>
                <a:gd name="connsiteY1" fmla="*/ 660590 h 1119546"/>
                <a:gd name="connsiteX2" fmla="*/ 132153 w 562376"/>
                <a:gd name="connsiteY2" fmla="*/ 1118974 h 1119546"/>
                <a:gd name="connsiteX3" fmla="*/ 561826 w 562376"/>
                <a:gd name="connsiteY3" fmla="*/ 1015256 h 1119546"/>
                <a:gd name="connsiteX4" fmla="*/ 390223 w 562376"/>
                <a:gd name="connsiteY4" fmla="*/ 580687 h 1119546"/>
                <a:gd name="connsiteX5" fmla="*/ 342927 w 562376"/>
                <a:gd name="connsiteY5" fmla="*/ 0 h 1119546"/>
                <a:gd name="connsiteX6" fmla="*/ 5621 w 562376"/>
                <a:gd name="connsiteY6" fmla="*/ 61986 h 1119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62376" h="1119546">
                  <a:moveTo>
                    <a:pt x="5621" y="61986"/>
                  </a:moveTo>
                  <a:cubicBezTo>
                    <a:pt x="5621" y="61986"/>
                    <a:pt x="-17303" y="359897"/>
                    <a:pt x="29437" y="660590"/>
                  </a:cubicBezTo>
                  <a:cubicBezTo>
                    <a:pt x="76177" y="961394"/>
                    <a:pt x="107225" y="1109737"/>
                    <a:pt x="132153" y="1118974"/>
                  </a:cubicBezTo>
                  <a:cubicBezTo>
                    <a:pt x="157081" y="1128211"/>
                    <a:pt x="550252" y="1022712"/>
                    <a:pt x="561826" y="1015256"/>
                  </a:cubicBezTo>
                  <a:cubicBezTo>
                    <a:pt x="573399" y="1007688"/>
                    <a:pt x="398681" y="664596"/>
                    <a:pt x="390223" y="580687"/>
                  </a:cubicBezTo>
                  <a:cubicBezTo>
                    <a:pt x="381766" y="496778"/>
                    <a:pt x="342927" y="0"/>
                    <a:pt x="342927" y="0"/>
                  </a:cubicBezTo>
                  <a:lnTo>
                    <a:pt x="5621" y="61986"/>
                  </a:lnTo>
                  <a:close/>
                </a:path>
              </a:pathLst>
            </a:custGeom>
            <a:solidFill>
              <a:srgbClr val="B56A4D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2E4AE00C-A3A7-8CB2-C0A5-655CDCE8E4E5}"/>
                </a:ext>
              </a:extLst>
            </p:cNvPr>
            <p:cNvSpPr/>
            <p:nvPr/>
          </p:nvSpPr>
          <p:spPr>
            <a:xfrm>
              <a:off x="10403537" y="6113937"/>
              <a:ext cx="476226" cy="552942"/>
            </a:xfrm>
            <a:custGeom>
              <a:avLst/>
              <a:gdLst>
                <a:gd name="connsiteX0" fmla="*/ 157728 w 476226"/>
                <a:gd name="connsiteY0" fmla="*/ 281167 h 552942"/>
                <a:gd name="connsiteX1" fmla="*/ 122005 w 476226"/>
                <a:gd name="connsiteY1" fmla="*/ 120916 h 552942"/>
                <a:gd name="connsiteX2" fmla="*/ 391761 w 476226"/>
                <a:gd name="connsiteY2" fmla="*/ 394 h 552942"/>
                <a:gd name="connsiteX3" fmla="*/ 476226 w 476226"/>
                <a:gd name="connsiteY3" fmla="*/ 265475 h 552942"/>
                <a:gd name="connsiteX4" fmla="*/ 289045 w 476226"/>
                <a:gd name="connsiteY4" fmla="*/ 527441 h 552942"/>
                <a:gd name="connsiteX5" fmla="*/ 24297 w 476226"/>
                <a:gd name="connsiteY5" fmla="*/ 552814 h 552942"/>
                <a:gd name="connsiteX6" fmla="*/ 27858 w 476226"/>
                <a:gd name="connsiteY6" fmla="*/ 444867 h 552942"/>
                <a:gd name="connsiteX7" fmla="*/ 103866 w 476226"/>
                <a:gd name="connsiteY7" fmla="*/ 404804 h 552942"/>
                <a:gd name="connsiteX8" fmla="*/ 157728 w 476226"/>
                <a:gd name="connsiteY8" fmla="*/ 281278 h 552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76226" h="552942">
                  <a:moveTo>
                    <a:pt x="157728" y="281167"/>
                  </a:moveTo>
                  <a:cubicBezTo>
                    <a:pt x="157728" y="281167"/>
                    <a:pt x="104311" y="130375"/>
                    <a:pt x="122005" y="120916"/>
                  </a:cubicBezTo>
                  <a:cubicBezTo>
                    <a:pt x="139699" y="111457"/>
                    <a:pt x="373621" y="12635"/>
                    <a:pt x="391761" y="394"/>
                  </a:cubicBezTo>
                  <a:cubicBezTo>
                    <a:pt x="410012" y="-11848"/>
                    <a:pt x="476226" y="265475"/>
                    <a:pt x="476226" y="265475"/>
                  </a:cubicBezTo>
                  <a:cubicBezTo>
                    <a:pt x="476226" y="265475"/>
                    <a:pt x="297391" y="519762"/>
                    <a:pt x="289045" y="527441"/>
                  </a:cubicBezTo>
                  <a:cubicBezTo>
                    <a:pt x="280698" y="535120"/>
                    <a:pt x="40545" y="554706"/>
                    <a:pt x="24297" y="552814"/>
                  </a:cubicBezTo>
                  <a:cubicBezTo>
                    <a:pt x="2485" y="550254"/>
                    <a:pt x="-18771" y="481814"/>
                    <a:pt x="27858" y="444867"/>
                  </a:cubicBezTo>
                  <a:cubicBezTo>
                    <a:pt x="70369" y="411148"/>
                    <a:pt x="103866" y="404804"/>
                    <a:pt x="103866" y="404804"/>
                  </a:cubicBezTo>
                  <a:lnTo>
                    <a:pt x="157728" y="281278"/>
                  </a:lnTo>
                  <a:close/>
                </a:path>
              </a:pathLst>
            </a:custGeom>
            <a:solidFill>
              <a:srgbClr val="F251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21D81F0E-56DA-377E-F83E-1846BEC2AF54}"/>
                </a:ext>
              </a:extLst>
            </p:cNvPr>
            <p:cNvSpPr/>
            <p:nvPr/>
          </p:nvSpPr>
          <p:spPr>
            <a:xfrm rot="-18000">
              <a:off x="10709667" y="6197128"/>
              <a:ext cx="239040" cy="101047"/>
            </a:xfrm>
            <a:custGeom>
              <a:avLst/>
              <a:gdLst>
                <a:gd name="connsiteX0" fmla="*/ 0 w 239040"/>
                <a:gd name="connsiteY0" fmla="*/ 0 h 101047"/>
                <a:gd name="connsiteX1" fmla="*/ 239040 w 239040"/>
                <a:gd name="connsiteY1" fmla="*/ 0 h 101047"/>
                <a:gd name="connsiteX2" fmla="*/ 239040 w 239040"/>
                <a:gd name="connsiteY2" fmla="*/ 101047 h 101047"/>
                <a:gd name="connsiteX3" fmla="*/ 0 w 239040"/>
                <a:gd name="connsiteY3" fmla="*/ 101047 h 1010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9040" h="101047">
                  <a:moveTo>
                    <a:pt x="0" y="0"/>
                  </a:moveTo>
                  <a:lnTo>
                    <a:pt x="239040" y="0"/>
                  </a:lnTo>
                  <a:lnTo>
                    <a:pt x="239040" y="101047"/>
                  </a:lnTo>
                  <a:lnTo>
                    <a:pt x="0" y="101047"/>
                  </a:lnTo>
                  <a:close/>
                </a:path>
              </a:pathLst>
            </a:custGeom>
            <a:solidFill>
              <a:srgbClr val="FF9E88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704D3CD0-078A-CB46-7FC0-C05AFF725CC7}"/>
                </a:ext>
              </a:extLst>
            </p:cNvPr>
            <p:cNvSpPr/>
            <p:nvPr/>
          </p:nvSpPr>
          <p:spPr>
            <a:xfrm>
              <a:off x="10187335" y="4316851"/>
              <a:ext cx="335870" cy="679342"/>
            </a:xfrm>
            <a:custGeom>
              <a:avLst/>
              <a:gdLst>
                <a:gd name="connsiteX0" fmla="*/ 2015 w 335870"/>
                <a:gd name="connsiteY0" fmla="*/ 675057 h 679342"/>
                <a:gd name="connsiteX1" fmla="*/ 282454 w 335870"/>
                <a:gd name="connsiteY1" fmla="*/ 652688 h 679342"/>
                <a:gd name="connsiteX2" fmla="*/ 335871 w 335870"/>
                <a:gd name="connsiteY2" fmla="*/ 63878 h 679342"/>
                <a:gd name="connsiteX3" fmla="*/ 290912 w 335870"/>
                <a:gd name="connsiteY3" fmla="*/ 0 h 679342"/>
                <a:gd name="connsiteX4" fmla="*/ 158371 w 335870"/>
                <a:gd name="connsiteY4" fmla="*/ 22257 h 679342"/>
                <a:gd name="connsiteX5" fmla="*/ 40742 w 335870"/>
                <a:gd name="connsiteY5" fmla="*/ 206657 h 679342"/>
                <a:gd name="connsiteX6" fmla="*/ 2015 w 335870"/>
                <a:gd name="connsiteY6" fmla="*/ 675057 h 6793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5870" h="679342">
                  <a:moveTo>
                    <a:pt x="2015" y="675057"/>
                  </a:moveTo>
                  <a:cubicBezTo>
                    <a:pt x="2015" y="675057"/>
                    <a:pt x="279116" y="693864"/>
                    <a:pt x="282454" y="652688"/>
                  </a:cubicBezTo>
                  <a:cubicBezTo>
                    <a:pt x="290133" y="558541"/>
                    <a:pt x="335871" y="63878"/>
                    <a:pt x="335871" y="63878"/>
                  </a:cubicBezTo>
                  <a:lnTo>
                    <a:pt x="290912" y="0"/>
                  </a:lnTo>
                  <a:lnTo>
                    <a:pt x="158371" y="22257"/>
                  </a:lnTo>
                  <a:cubicBezTo>
                    <a:pt x="158371" y="22257"/>
                    <a:pt x="94827" y="32273"/>
                    <a:pt x="40742" y="206657"/>
                  </a:cubicBezTo>
                  <a:cubicBezTo>
                    <a:pt x="-13343" y="381041"/>
                    <a:pt x="2015" y="675057"/>
                    <a:pt x="2015" y="675057"/>
                  </a:cubicBezTo>
                  <a:close/>
                </a:path>
              </a:pathLst>
            </a:custGeom>
            <a:solidFill>
              <a:srgbClr val="507849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CA3077B4-9E55-C132-935B-0BAFE2E8C7BE}"/>
                </a:ext>
              </a:extLst>
            </p:cNvPr>
            <p:cNvSpPr/>
            <p:nvPr/>
          </p:nvSpPr>
          <p:spPr>
            <a:xfrm>
              <a:off x="10362398" y="4255421"/>
              <a:ext cx="128200" cy="130485"/>
            </a:xfrm>
            <a:custGeom>
              <a:avLst/>
              <a:gdLst>
                <a:gd name="connsiteX0" fmla="*/ 125864 w 128200"/>
                <a:gd name="connsiteY0" fmla="*/ 0 h 130485"/>
                <a:gd name="connsiteX1" fmla="*/ 128201 w 128200"/>
                <a:gd name="connsiteY1" fmla="*/ 95928 h 130485"/>
                <a:gd name="connsiteX2" fmla="*/ 55531 w 128200"/>
                <a:gd name="connsiteY2" fmla="*/ 129870 h 130485"/>
                <a:gd name="connsiteX3" fmla="*/ 0 w 128200"/>
                <a:gd name="connsiteY3" fmla="*/ 113177 h 130485"/>
                <a:gd name="connsiteX4" fmla="*/ 8124 w 128200"/>
                <a:gd name="connsiteY4" fmla="*/ 28934 h 130485"/>
                <a:gd name="connsiteX5" fmla="*/ 108949 w 128200"/>
                <a:gd name="connsiteY5" fmla="*/ 4229 h 130485"/>
                <a:gd name="connsiteX6" fmla="*/ 125864 w 128200"/>
                <a:gd name="connsiteY6" fmla="*/ 0 h 130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8200" h="130485">
                  <a:moveTo>
                    <a:pt x="125864" y="0"/>
                  </a:moveTo>
                  <a:lnTo>
                    <a:pt x="128201" y="95928"/>
                  </a:lnTo>
                  <a:cubicBezTo>
                    <a:pt x="128201" y="95928"/>
                    <a:pt x="111619" y="123972"/>
                    <a:pt x="55531" y="129870"/>
                  </a:cubicBezTo>
                  <a:cubicBezTo>
                    <a:pt x="13799" y="134321"/>
                    <a:pt x="0" y="113177"/>
                    <a:pt x="0" y="113177"/>
                  </a:cubicBezTo>
                  <a:lnTo>
                    <a:pt x="8124" y="28934"/>
                  </a:lnTo>
                  <a:lnTo>
                    <a:pt x="108949" y="4229"/>
                  </a:lnTo>
                  <a:lnTo>
                    <a:pt x="125864" y="0"/>
                  </a:lnTo>
                  <a:close/>
                </a:path>
              </a:pathLst>
            </a:custGeom>
            <a:solidFill>
              <a:srgbClr val="F9857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18F80801-2772-206D-1A72-AA42EC301C1F}"/>
                </a:ext>
              </a:extLst>
            </p:cNvPr>
            <p:cNvSpPr/>
            <p:nvPr/>
          </p:nvSpPr>
          <p:spPr>
            <a:xfrm>
              <a:off x="10039261" y="4917680"/>
              <a:ext cx="311305" cy="320056"/>
            </a:xfrm>
            <a:custGeom>
              <a:avLst/>
              <a:gdLst>
                <a:gd name="connsiteX0" fmla="*/ 307001 w 311305"/>
                <a:gd name="connsiteY0" fmla="*/ 320057 h 320056"/>
                <a:gd name="connsiteX1" fmla="*/ 302883 w 311305"/>
                <a:gd name="connsiteY1" fmla="*/ 316607 h 320056"/>
                <a:gd name="connsiteX2" fmla="*/ 150756 w 311305"/>
                <a:gd name="connsiteY2" fmla="*/ 8569 h 320056"/>
                <a:gd name="connsiteX3" fmla="*/ 8311 w 311305"/>
                <a:gd name="connsiteY3" fmla="*/ 273539 h 320056"/>
                <a:gd name="connsiteX4" fmla="*/ 3526 w 311305"/>
                <a:gd name="connsiteY4" fmla="*/ 276989 h 320056"/>
                <a:gd name="connsiteX5" fmla="*/ 76 w 311305"/>
                <a:gd name="connsiteY5" fmla="*/ 272204 h 320056"/>
                <a:gd name="connsiteX6" fmla="*/ 147195 w 311305"/>
                <a:gd name="connsiteY6" fmla="*/ 0 h 320056"/>
                <a:gd name="connsiteX7" fmla="*/ 151312 w 311305"/>
                <a:gd name="connsiteY7" fmla="*/ 111 h 320056"/>
                <a:gd name="connsiteX8" fmla="*/ 311229 w 311305"/>
                <a:gd name="connsiteY8" fmla="*/ 315049 h 320056"/>
                <a:gd name="connsiteX9" fmla="*/ 307780 w 311305"/>
                <a:gd name="connsiteY9" fmla="*/ 319945 h 320056"/>
                <a:gd name="connsiteX10" fmla="*/ 307001 w 311305"/>
                <a:gd name="connsiteY10" fmla="*/ 319945 h 320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11305" h="320056">
                  <a:moveTo>
                    <a:pt x="307001" y="320057"/>
                  </a:moveTo>
                  <a:cubicBezTo>
                    <a:pt x="304997" y="320057"/>
                    <a:pt x="303217" y="318610"/>
                    <a:pt x="302883" y="316607"/>
                  </a:cubicBezTo>
                  <a:cubicBezTo>
                    <a:pt x="302327" y="313602"/>
                    <a:pt x="248465" y="15246"/>
                    <a:pt x="150756" y="8569"/>
                  </a:cubicBezTo>
                  <a:cubicBezTo>
                    <a:pt x="53604" y="2226"/>
                    <a:pt x="8756" y="270868"/>
                    <a:pt x="8311" y="273539"/>
                  </a:cubicBezTo>
                  <a:cubicBezTo>
                    <a:pt x="7977" y="275876"/>
                    <a:pt x="5862" y="277434"/>
                    <a:pt x="3526" y="276989"/>
                  </a:cubicBezTo>
                  <a:cubicBezTo>
                    <a:pt x="1189" y="276655"/>
                    <a:pt x="-369" y="274430"/>
                    <a:pt x="76" y="272204"/>
                  </a:cubicBezTo>
                  <a:cubicBezTo>
                    <a:pt x="1856" y="260964"/>
                    <a:pt x="45481" y="0"/>
                    <a:pt x="147195" y="0"/>
                  </a:cubicBezTo>
                  <a:cubicBezTo>
                    <a:pt x="148530" y="0"/>
                    <a:pt x="149977" y="0"/>
                    <a:pt x="151312" y="111"/>
                  </a:cubicBezTo>
                  <a:cubicBezTo>
                    <a:pt x="255476" y="7234"/>
                    <a:pt x="309004" y="302474"/>
                    <a:pt x="311229" y="315049"/>
                  </a:cubicBezTo>
                  <a:cubicBezTo>
                    <a:pt x="311675" y="317386"/>
                    <a:pt x="310117" y="319500"/>
                    <a:pt x="307780" y="319945"/>
                  </a:cubicBezTo>
                  <a:cubicBezTo>
                    <a:pt x="307557" y="319945"/>
                    <a:pt x="307335" y="319945"/>
                    <a:pt x="307001" y="319945"/>
                  </a:cubicBezTo>
                  <a:close/>
                </a:path>
              </a:pathLst>
            </a:custGeom>
            <a:solidFill>
              <a:srgbClr val="F251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BA3292DC-A339-5F4B-A9A0-AACB5618148A}"/>
                </a:ext>
              </a:extLst>
            </p:cNvPr>
            <p:cNvSpPr/>
            <p:nvPr/>
          </p:nvSpPr>
          <p:spPr>
            <a:xfrm>
              <a:off x="10365959" y="4259650"/>
              <a:ext cx="105387" cy="72335"/>
            </a:xfrm>
            <a:custGeom>
              <a:avLst/>
              <a:gdLst>
                <a:gd name="connsiteX0" fmla="*/ 105388 w 105387"/>
                <a:gd name="connsiteY0" fmla="*/ 0 h 72335"/>
                <a:gd name="connsiteX1" fmla="*/ 102828 w 105387"/>
                <a:gd name="connsiteY1" fmla="*/ 9348 h 72335"/>
                <a:gd name="connsiteX2" fmla="*/ 0 w 105387"/>
                <a:gd name="connsiteY2" fmla="*/ 72335 h 72335"/>
                <a:gd name="connsiteX3" fmla="*/ 4563 w 105387"/>
                <a:gd name="connsiteY3" fmla="*/ 24817 h 72335"/>
                <a:gd name="connsiteX4" fmla="*/ 105388 w 105387"/>
                <a:gd name="connsiteY4" fmla="*/ 111 h 72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5387" h="72335">
                  <a:moveTo>
                    <a:pt x="105388" y="0"/>
                  </a:moveTo>
                  <a:cubicBezTo>
                    <a:pt x="105165" y="2671"/>
                    <a:pt x="104274" y="5787"/>
                    <a:pt x="102828" y="9348"/>
                  </a:cubicBezTo>
                  <a:cubicBezTo>
                    <a:pt x="82574" y="57757"/>
                    <a:pt x="24149" y="69553"/>
                    <a:pt x="0" y="72335"/>
                  </a:cubicBezTo>
                  <a:lnTo>
                    <a:pt x="4563" y="24817"/>
                  </a:lnTo>
                  <a:lnTo>
                    <a:pt x="105388" y="111"/>
                  </a:ln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695381F3-0AE4-CE87-A7BE-09E15709B84A}"/>
                </a:ext>
              </a:extLst>
            </p:cNvPr>
            <p:cNvSpPr/>
            <p:nvPr/>
          </p:nvSpPr>
          <p:spPr>
            <a:xfrm>
              <a:off x="10312412" y="4029374"/>
              <a:ext cx="242586" cy="275269"/>
            </a:xfrm>
            <a:custGeom>
              <a:avLst/>
              <a:gdLst>
                <a:gd name="connsiteX0" fmla="*/ 31513 w 242586"/>
                <a:gd name="connsiteY0" fmla="*/ 36862 h 275269"/>
                <a:gd name="connsiteX1" fmla="*/ 5584 w 242586"/>
                <a:gd name="connsiteY1" fmla="*/ 224712 h 275269"/>
                <a:gd name="connsiteX2" fmla="*/ 123769 w 242586"/>
                <a:gd name="connsiteY2" fmla="*/ 263661 h 275269"/>
                <a:gd name="connsiteX3" fmla="*/ 175962 w 242586"/>
                <a:gd name="connsiteY3" fmla="*/ 226158 h 275269"/>
                <a:gd name="connsiteX4" fmla="*/ 232161 w 242586"/>
                <a:gd name="connsiteY4" fmla="*/ 203679 h 275269"/>
                <a:gd name="connsiteX5" fmla="*/ 218361 w 242586"/>
                <a:gd name="connsiteY5" fmla="*/ 127448 h 275269"/>
                <a:gd name="connsiteX6" fmla="*/ 175850 w 242586"/>
                <a:gd name="connsiteY6" fmla="*/ 134904 h 275269"/>
                <a:gd name="connsiteX7" fmla="*/ 192654 w 242586"/>
                <a:gd name="connsiteY7" fmla="*/ 99516 h 275269"/>
                <a:gd name="connsiteX8" fmla="*/ 31513 w 242586"/>
                <a:gd name="connsiteY8" fmla="*/ 36973 h 275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2586" h="275269">
                  <a:moveTo>
                    <a:pt x="31513" y="36862"/>
                  </a:moveTo>
                  <a:cubicBezTo>
                    <a:pt x="31513" y="36862"/>
                    <a:pt x="-15894" y="158386"/>
                    <a:pt x="5584" y="224712"/>
                  </a:cubicBezTo>
                  <a:cubicBezTo>
                    <a:pt x="27062" y="291038"/>
                    <a:pt x="87712" y="278017"/>
                    <a:pt x="123769" y="263661"/>
                  </a:cubicBezTo>
                  <a:cubicBezTo>
                    <a:pt x="159825" y="249194"/>
                    <a:pt x="175962" y="226158"/>
                    <a:pt x="175962" y="226158"/>
                  </a:cubicBezTo>
                  <a:cubicBezTo>
                    <a:pt x="175962" y="226158"/>
                    <a:pt x="210571" y="236397"/>
                    <a:pt x="232161" y="203679"/>
                  </a:cubicBezTo>
                  <a:cubicBezTo>
                    <a:pt x="253750" y="170961"/>
                    <a:pt x="238170" y="135127"/>
                    <a:pt x="218361" y="127448"/>
                  </a:cubicBezTo>
                  <a:cubicBezTo>
                    <a:pt x="198553" y="119881"/>
                    <a:pt x="175850" y="134904"/>
                    <a:pt x="175850" y="134904"/>
                  </a:cubicBezTo>
                  <a:lnTo>
                    <a:pt x="192654" y="99516"/>
                  </a:lnTo>
                  <a:cubicBezTo>
                    <a:pt x="192654" y="99516"/>
                    <a:pt x="109079" y="-73756"/>
                    <a:pt x="31513" y="36973"/>
                  </a:cubicBezTo>
                  <a:close/>
                </a:path>
              </a:pathLst>
            </a:custGeom>
            <a:solidFill>
              <a:srgbClr val="F9857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39F36620-C204-30BF-8F51-8F38E7D59595}"/>
                </a:ext>
              </a:extLst>
            </p:cNvPr>
            <p:cNvSpPr/>
            <p:nvPr/>
          </p:nvSpPr>
          <p:spPr>
            <a:xfrm>
              <a:off x="10326765" y="4013638"/>
              <a:ext cx="189541" cy="151944"/>
            </a:xfrm>
            <a:custGeom>
              <a:avLst/>
              <a:gdLst>
                <a:gd name="connsiteX0" fmla="*/ 161497 w 189541"/>
                <a:gd name="connsiteY0" fmla="*/ 150641 h 151944"/>
                <a:gd name="connsiteX1" fmla="*/ 72247 w 189541"/>
                <a:gd name="connsiteY1" fmla="*/ 108130 h 151944"/>
                <a:gd name="connsiteX2" fmla="*/ 35856 w 189541"/>
                <a:gd name="connsiteY2" fmla="*/ 29117 h 151944"/>
                <a:gd name="connsiteX3" fmla="*/ 3250 w 189541"/>
                <a:gd name="connsiteY3" fmla="*/ 89879 h 151944"/>
                <a:gd name="connsiteX4" fmla="*/ 8369 w 189541"/>
                <a:gd name="connsiteY4" fmla="*/ 22551 h 151944"/>
                <a:gd name="connsiteX5" fmla="*/ 40642 w 189541"/>
                <a:gd name="connsiteY5" fmla="*/ 294 h 151944"/>
                <a:gd name="connsiteX6" fmla="*/ 155265 w 189541"/>
                <a:gd name="connsiteY6" fmla="*/ 22996 h 151944"/>
                <a:gd name="connsiteX7" fmla="*/ 189541 w 189541"/>
                <a:gd name="connsiteY7" fmla="*/ 112247 h 151944"/>
                <a:gd name="connsiteX8" fmla="*/ 161497 w 189541"/>
                <a:gd name="connsiteY8" fmla="*/ 150752 h 151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9541" h="151944">
                  <a:moveTo>
                    <a:pt x="161497" y="150641"/>
                  </a:moveTo>
                  <a:cubicBezTo>
                    <a:pt x="161497" y="150641"/>
                    <a:pt x="110640" y="163550"/>
                    <a:pt x="72247" y="108130"/>
                  </a:cubicBezTo>
                  <a:cubicBezTo>
                    <a:pt x="33742" y="52821"/>
                    <a:pt x="35856" y="29117"/>
                    <a:pt x="35856" y="29117"/>
                  </a:cubicBezTo>
                  <a:lnTo>
                    <a:pt x="3250" y="89879"/>
                  </a:lnTo>
                  <a:cubicBezTo>
                    <a:pt x="3250" y="89879"/>
                    <a:pt x="-6766" y="49371"/>
                    <a:pt x="8369" y="22551"/>
                  </a:cubicBezTo>
                  <a:cubicBezTo>
                    <a:pt x="23392" y="-4269"/>
                    <a:pt x="40642" y="294"/>
                    <a:pt x="40642" y="294"/>
                  </a:cubicBezTo>
                  <a:lnTo>
                    <a:pt x="155265" y="22996"/>
                  </a:lnTo>
                  <a:lnTo>
                    <a:pt x="189541" y="112247"/>
                  </a:lnTo>
                  <a:lnTo>
                    <a:pt x="161497" y="150752"/>
                  </a:ln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7F7E551B-B366-6F3F-294D-C2C456B72B50}"/>
                </a:ext>
              </a:extLst>
            </p:cNvPr>
            <p:cNvSpPr/>
            <p:nvPr/>
          </p:nvSpPr>
          <p:spPr>
            <a:xfrm>
              <a:off x="10369779" y="4225256"/>
              <a:ext cx="41447" cy="25045"/>
            </a:xfrm>
            <a:custGeom>
              <a:avLst/>
              <a:gdLst>
                <a:gd name="connsiteX0" fmla="*/ 7644 w 41447"/>
                <a:gd name="connsiteY0" fmla="*/ 25046 h 25045"/>
                <a:gd name="connsiteX1" fmla="*/ 3415 w 41447"/>
                <a:gd name="connsiteY1" fmla="*/ 24712 h 25045"/>
                <a:gd name="connsiteX2" fmla="*/ 76 w 41447"/>
                <a:gd name="connsiteY2" fmla="*/ 19704 h 25045"/>
                <a:gd name="connsiteX3" fmla="*/ 4973 w 41447"/>
                <a:gd name="connsiteY3" fmla="*/ 16366 h 25045"/>
                <a:gd name="connsiteX4" fmla="*/ 33907 w 41447"/>
                <a:gd name="connsiteY4" fmla="*/ 1676 h 25045"/>
                <a:gd name="connsiteX5" fmla="*/ 39805 w 41447"/>
                <a:gd name="connsiteY5" fmla="*/ 897 h 25045"/>
                <a:gd name="connsiteX6" fmla="*/ 40584 w 41447"/>
                <a:gd name="connsiteY6" fmla="*/ 6795 h 25045"/>
                <a:gd name="connsiteX7" fmla="*/ 7644 w 41447"/>
                <a:gd name="connsiteY7" fmla="*/ 24935 h 25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1447" h="25045">
                  <a:moveTo>
                    <a:pt x="7644" y="25046"/>
                  </a:moveTo>
                  <a:cubicBezTo>
                    <a:pt x="5195" y="25046"/>
                    <a:pt x="3637" y="24712"/>
                    <a:pt x="3415" y="24712"/>
                  </a:cubicBezTo>
                  <a:cubicBezTo>
                    <a:pt x="1189" y="24267"/>
                    <a:pt x="-369" y="22041"/>
                    <a:pt x="76" y="19704"/>
                  </a:cubicBezTo>
                  <a:cubicBezTo>
                    <a:pt x="521" y="17479"/>
                    <a:pt x="2747" y="15921"/>
                    <a:pt x="4973" y="16366"/>
                  </a:cubicBezTo>
                  <a:cubicBezTo>
                    <a:pt x="5751" y="16477"/>
                    <a:pt x="20552" y="18925"/>
                    <a:pt x="33907" y="1676"/>
                  </a:cubicBezTo>
                  <a:cubicBezTo>
                    <a:pt x="35354" y="-216"/>
                    <a:pt x="37913" y="-550"/>
                    <a:pt x="39805" y="897"/>
                  </a:cubicBezTo>
                  <a:cubicBezTo>
                    <a:pt x="41585" y="2344"/>
                    <a:pt x="42030" y="5015"/>
                    <a:pt x="40584" y="6795"/>
                  </a:cubicBezTo>
                  <a:cubicBezTo>
                    <a:pt x="28342" y="22709"/>
                    <a:pt x="14432" y="24935"/>
                    <a:pt x="7644" y="24935"/>
                  </a:cubicBez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F1F210C8-D397-7CEE-F2C3-2C4A537E4510}"/>
                </a:ext>
              </a:extLst>
            </p:cNvPr>
            <p:cNvSpPr/>
            <p:nvPr/>
          </p:nvSpPr>
          <p:spPr>
            <a:xfrm>
              <a:off x="10348562" y="4159960"/>
              <a:ext cx="18933" cy="58179"/>
            </a:xfrm>
            <a:custGeom>
              <a:avLst/>
              <a:gdLst>
                <a:gd name="connsiteX0" fmla="*/ 6714 w 18933"/>
                <a:gd name="connsiteY0" fmla="*/ 58180 h 58179"/>
                <a:gd name="connsiteX1" fmla="*/ 2707 w 18933"/>
                <a:gd name="connsiteY1" fmla="*/ 55398 h 58179"/>
                <a:gd name="connsiteX2" fmla="*/ 11165 w 18933"/>
                <a:gd name="connsiteY2" fmla="*/ 1981 h 58179"/>
                <a:gd name="connsiteX3" fmla="*/ 16952 w 18933"/>
                <a:gd name="connsiteY3" fmla="*/ 645 h 58179"/>
                <a:gd name="connsiteX4" fmla="*/ 18288 w 18933"/>
                <a:gd name="connsiteY4" fmla="*/ 6432 h 58179"/>
                <a:gd name="connsiteX5" fmla="*/ 10609 w 18933"/>
                <a:gd name="connsiteY5" fmla="*/ 52504 h 58179"/>
                <a:gd name="connsiteX6" fmla="*/ 8050 w 18933"/>
                <a:gd name="connsiteY6" fmla="*/ 57846 h 58179"/>
                <a:gd name="connsiteX7" fmla="*/ 6603 w 18933"/>
                <a:gd name="connsiteY7" fmla="*/ 58069 h 58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933" h="58179">
                  <a:moveTo>
                    <a:pt x="6714" y="58180"/>
                  </a:moveTo>
                  <a:cubicBezTo>
                    <a:pt x="4933" y="58180"/>
                    <a:pt x="3375" y="57067"/>
                    <a:pt x="2707" y="55398"/>
                  </a:cubicBezTo>
                  <a:cubicBezTo>
                    <a:pt x="-6418" y="30025"/>
                    <a:pt x="10386" y="3094"/>
                    <a:pt x="11165" y="1981"/>
                  </a:cubicBezTo>
                  <a:cubicBezTo>
                    <a:pt x="12389" y="-22"/>
                    <a:pt x="14949" y="-579"/>
                    <a:pt x="16952" y="645"/>
                  </a:cubicBezTo>
                  <a:cubicBezTo>
                    <a:pt x="18955" y="1870"/>
                    <a:pt x="19512" y="4541"/>
                    <a:pt x="18288" y="6432"/>
                  </a:cubicBezTo>
                  <a:cubicBezTo>
                    <a:pt x="18176" y="6655"/>
                    <a:pt x="2930" y="31138"/>
                    <a:pt x="10609" y="52504"/>
                  </a:cubicBezTo>
                  <a:cubicBezTo>
                    <a:pt x="11388" y="54730"/>
                    <a:pt x="10275" y="57067"/>
                    <a:pt x="8050" y="57846"/>
                  </a:cubicBezTo>
                  <a:cubicBezTo>
                    <a:pt x="7604" y="58069"/>
                    <a:pt x="7048" y="58069"/>
                    <a:pt x="6603" y="58069"/>
                  </a:cubicBez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B35FE19A-8ACF-878A-FF81-A1D34533B8CE}"/>
                </a:ext>
              </a:extLst>
            </p:cNvPr>
            <p:cNvSpPr/>
            <p:nvPr/>
          </p:nvSpPr>
          <p:spPr>
            <a:xfrm>
              <a:off x="10379618" y="4145274"/>
              <a:ext cx="36173" cy="17223"/>
            </a:xfrm>
            <a:custGeom>
              <a:avLst/>
              <a:gdLst>
                <a:gd name="connsiteX0" fmla="*/ 32080 w 36173"/>
                <a:gd name="connsiteY0" fmla="*/ 17223 h 17223"/>
                <a:gd name="connsiteX1" fmla="*/ 28408 w 36173"/>
                <a:gd name="connsiteY1" fmla="*/ 14998 h 17223"/>
                <a:gd name="connsiteX2" fmla="*/ 20951 w 36173"/>
                <a:gd name="connsiteY2" fmla="*/ 8654 h 17223"/>
                <a:gd name="connsiteX3" fmla="*/ 6707 w 36173"/>
                <a:gd name="connsiteY3" fmla="*/ 12661 h 17223"/>
                <a:gd name="connsiteX4" fmla="*/ 808 w 36173"/>
                <a:gd name="connsiteY4" fmla="*/ 11770 h 17223"/>
                <a:gd name="connsiteX5" fmla="*/ 1699 w 36173"/>
                <a:gd name="connsiteY5" fmla="*/ 5872 h 17223"/>
                <a:gd name="connsiteX6" fmla="*/ 22621 w 36173"/>
                <a:gd name="connsiteY6" fmla="*/ 419 h 17223"/>
                <a:gd name="connsiteX7" fmla="*/ 35641 w 36173"/>
                <a:gd name="connsiteY7" fmla="*/ 10880 h 17223"/>
                <a:gd name="connsiteX8" fmla="*/ 33972 w 36173"/>
                <a:gd name="connsiteY8" fmla="*/ 16556 h 17223"/>
                <a:gd name="connsiteX9" fmla="*/ 31969 w 36173"/>
                <a:gd name="connsiteY9" fmla="*/ 17112 h 17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6173" h="17223">
                  <a:moveTo>
                    <a:pt x="32080" y="17223"/>
                  </a:moveTo>
                  <a:cubicBezTo>
                    <a:pt x="30633" y="17223"/>
                    <a:pt x="29187" y="16444"/>
                    <a:pt x="28408" y="14998"/>
                  </a:cubicBezTo>
                  <a:cubicBezTo>
                    <a:pt x="26405" y="11436"/>
                    <a:pt x="23956" y="9322"/>
                    <a:pt x="20951" y="8654"/>
                  </a:cubicBezTo>
                  <a:cubicBezTo>
                    <a:pt x="14274" y="7208"/>
                    <a:pt x="6818" y="12549"/>
                    <a:pt x="6707" y="12661"/>
                  </a:cubicBezTo>
                  <a:cubicBezTo>
                    <a:pt x="4815" y="13996"/>
                    <a:pt x="2144" y="13662"/>
                    <a:pt x="808" y="11770"/>
                  </a:cubicBezTo>
                  <a:cubicBezTo>
                    <a:pt x="-527" y="9878"/>
                    <a:pt x="-193" y="7319"/>
                    <a:pt x="1699" y="5872"/>
                  </a:cubicBezTo>
                  <a:cubicBezTo>
                    <a:pt x="2144" y="5538"/>
                    <a:pt x="12271" y="-1806"/>
                    <a:pt x="22621" y="419"/>
                  </a:cubicBezTo>
                  <a:cubicBezTo>
                    <a:pt x="28073" y="1643"/>
                    <a:pt x="32525" y="5093"/>
                    <a:pt x="35641" y="10880"/>
                  </a:cubicBezTo>
                  <a:cubicBezTo>
                    <a:pt x="36754" y="12883"/>
                    <a:pt x="36086" y="15443"/>
                    <a:pt x="33972" y="16556"/>
                  </a:cubicBezTo>
                  <a:cubicBezTo>
                    <a:pt x="33304" y="16889"/>
                    <a:pt x="32636" y="17112"/>
                    <a:pt x="31969" y="17112"/>
                  </a:cubicBez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75B0B9AA-B5CF-9989-2A39-903EACD984D4}"/>
                </a:ext>
              </a:extLst>
            </p:cNvPr>
            <p:cNvSpPr/>
            <p:nvPr/>
          </p:nvSpPr>
          <p:spPr>
            <a:xfrm>
              <a:off x="10318100" y="4141791"/>
              <a:ext cx="30643" cy="18370"/>
            </a:xfrm>
            <a:custGeom>
              <a:avLst/>
              <a:gdLst>
                <a:gd name="connsiteX0" fmla="*/ 26381 w 30643"/>
                <a:gd name="connsiteY0" fmla="*/ 18370 h 18370"/>
                <a:gd name="connsiteX1" fmla="*/ 22709 w 30643"/>
                <a:gd name="connsiteY1" fmla="*/ 16256 h 18370"/>
                <a:gd name="connsiteX2" fmla="*/ 13473 w 30643"/>
                <a:gd name="connsiteY2" fmla="*/ 8466 h 18370"/>
                <a:gd name="connsiteX3" fmla="*/ 7574 w 30643"/>
                <a:gd name="connsiteY3" fmla="*/ 12361 h 18370"/>
                <a:gd name="connsiteX4" fmla="*/ 1676 w 30643"/>
                <a:gd name="connsiteY4" fmla="*/ 13140 h 18370"/>
                <a:gd name="connsiteX5" fmla="*/ 897 w 30643"/>
                <a:gd name="connsiteY5" fmla="*/ 7242 h 18370"/>
                <a:gd name="connsiteX6" fmla="*/ 14029 w 30643"/>
                <a:gd name="connsiteY6" fmla="*/ 8 h 18370"/>
                <a:gd name="connsiteX7" fmla="*/ 30054 w 30643"/>
                <a:gd name="connsiteY7" fmla="*/ 11915 h 18370"/>
                <a:gd name="connsiteX8" fmla="*/ 28607 w 30643"/>
                <a:gd name="connsiteY8" fmla="*/ 17702 h 18370"/>
                <a:gd name="connsiteX9" fmla="*/ 26493 w 30643"/>
                <a:gd name="connsiteY9" fmla="*/ 18259 h 18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0643" h="18370">
                  <a:moveTo>
                    <a:pt x="26381" y="18370"/>
                  </a:moveTo>
                  <a:cubicBezTo>
                    <a:pt x="24935" y="18370"/>
                    <a:pt x="23599" y="17591"/>
                    <a:pt x="22709" y="16256"/>
                  </a:cubicBezTo>
                  <a:cubicBezTo>
                    <a:pt x="21596" y="14364"/>
                    <a:pt x="17367" y="8688"/>
                    <a:pt x="13473" y="8466"/>
                  </a:cubicBezTo>
                  <a:cubicBezTo>
                    <a:pt x="11580" y="8466"/>
                    <a:pt x="9577" y="9690"/>
                    <a:pt x="7574" y="12361"/>
                  </a:cubicBezTo>
                  <a:cubicBezTo>
                    <a:pt x="6239" y="14252"/>
                    <a:pt x="3568" y="14586"/>
                    <a:pt x="1676" y="13140"/>
                  </a:cubicBezTo>
                  <a:cubicBezTo>
                    <a:pt x="-216" y="11693"/>
                    <a:pt x="-550" y="9133"/>
                    <a:pt x="897" y="7242"/>
                  </a:cubicBezTo>
                  <a:cubicBezTo>
                    <a:pt x="5682" y="898"/>
                    <a:pt x="10690" y="-103"/>
                    <a:pt x="14029" y="8"/>
                  </a:cubicBezTo>
                  <a:cubicBezTo>
                    <a:pt x="23154" y="564"/>
                    <a:pt x="29386" y="10691"/>
                    <a:pt x="30054" y="11915"/>
                  </a:cubicBezTo>
                  <a:cubicBezTo>
                    <a:pt x="31278" y="13919"/>
                    <a:pt x="30499" y="16478"/>
                    <a:pt x="28607" y="17702"/>
                  </a:cubicBezTo>
                  <a:cubicBezTo>
                    <a:pt x="27940" y="18147"/>
                    <a:pt x="27160" y="18259"/>
                    <a:pt x="26493" y="18259"/>
                  </a:cubicBez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974D93A0-FAF8-7412-19A4-B970A2ED9F3C}"/>
                </a:ext>
              </a:extLst>
            </p:cNvPr>
            <p:cNvSpPr/>
            <p:nvPr/>
          </p:nvSpPr>
          <p:spPr>
            <a:xfrm>
              <a:off x="10375207" y="4109732"/>
              <a:ext cx="36580" cy="17933"/>
            </a:xfrm>
            <a:custGeom>
              <a:avLst/>
              <a:gdLst>
                <a:gd name="connsiteX0" fmla="*/ 32262 w 36580"/>
                <a:gd name="connsiteY0" fmla="*/ 17934 h 17933"/>
                <a:gd name="connsiteX1" fmla="*/ 29480 w 36580"/>
                <a:gd name="connsiteY1" fmla="*/ 16821 h 17933"/>
                <a:gd name="connsiteX2" fmla="*/ 7000 w 36580"/>
                <a:gd name="connsiteY2" fmla="*/ 10366 h 17933"/>
                <a:gd name="connsiteX3" fmla="*/ 1102 w 36580"/>
                <a:gd name="connsiteY3" fmla="*/ 10033 h 17933"/>
                <a:gd name="connsiteX4" fmla="*/ 1325 w 36580"/>
                <a:gd name="connsiteY4" fmla="*/ 4134 h 17933"/>
                <a:gd name="connsiteX5" fmla="*/ 35155 w 36580"/>
                <a:gd name="connsiteY5" fmla="*/ 10478 h 17933"/>
                <a:gd name="connsiteX6" fmla="*/ 35489 w 36580"/>
                <a:gd name="connsiteY6" fmla="*/ 16376 h 17933"/>
                <a:gd name="connsiteX7" fmla="*/ 32373 w 36580"/>
                <a:gd name="connsiteY7" fmla="*/ 17711 h 17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6580" h="17933">
                  <a:moveTo>
                    <a:pt x="32262" y="17934"/>
                  </a:moveTo>
                  <a:cubicBezTo>
                    <a:pt x="31261" y="17934"/>
                    <a:pt x="30259" y="17600"/>
                    <a:pt x="29480" y="16821"/>
                  </a:cubicBezTo>
                  <a:cubicBezTo>
                    <a:pt x="15013" y="3689"/>
                    <a:pt x="7334" y="10144"/>
                    <a:pt x="7000" y="10366"/>
                  </a:cubicBezTo>
                  <a:cubicBezTo>
                    <a:pt x="5331" y="11813"/>
                    <a:pt x="2660" y="11702"/>
                    <a:pt x="1102" y="10033"/>
                  </a:cubicBezTo>
                  <a:cubicBezTo>
                    <a:pt x="-456" y="8363"/>
                    <a:pt x="-345" y="5804"/>
                    <a:pt x="1325" y="4134"/>
                  </a:cubicBezTo>
                  <a:cubicBezTo>
                    <a:pt x="1881" y="3578"/>
                    <a:pt x="14679" y="-8107"/>
                    <a:pt x="35155" y="10478"/>
                  </a:cubicBezTo>
                  <a:cubicBezTo>
                    <a:pt x="36936" y="12036"/>
                    <a:pt x="37048" y="14707"/>
                    <a:pt x="35489" y="16376"/>
                  </a:cubicBezTo>
                  <a:cubicBezTo>
                    <a:pt x="34710" y="17266"/>
                    <a:pt x="33486" y="17711"/>
                    <a:pt x="32373" y="17711"/>
                  </a:cubicBez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0EE3C81A-3024-4420-C18B-49305372081D}"/>
                </a:ext>
              </a:extLst>
            </p:cNvPr>
            <p:cNvSpPr/>
            <p:nvPr/>
          </p:nvSpPr>
          <p:spPr>
            <a:xfrm>
              <a:off x="10325300" y="4109143"/>
              <a:ext cx="28999" cy="17855"/>
            </a:xfrm>
            <a:custGeom>
              <a:avLst/>
              <a:gdLst>
                <a:gd name="connsiteX0" fmla="*/ 4270 w 28999"/>
                <a:gd name="connsiteY0" fmla="*/ 17855 h 17855"/>
                <a:gd name="connsiteX1" fmla="*/ 1487 w 28999"/>
                <a:gd name="connsiteY1" fmla="*/ 16853 h 17855"/>
                <a:gd name="connsiteX2" fmla="*/ 1042 w 28999"/>
                <a:gd name="connsiteY2" fmla="*/ 10955 h 17855"/>
                <a:gd name="connsiteX3" fmla="*/ 20517 w 28999"/>
                <a:gd name="connsiteY3" fmla="*/ 161 h 17855"/>
                <a:gd name="connsiteX4" fmla="*/ 28752 w 28999"/>
                <a:gd name="connsiteY4" fmla="*/ 8062 h 17855"/>
                <a:gd name="connsiteX5" fmla="*/ 26192 w 28999"/>
                <a:gd name="connsiteY5" fmla="*/ 13404 h 17855"/>
                <a:gd name="connsiteX6" fmla="*/ 20851 w 28999"/>
                <a:gd name="connsiteY6" fmla="*/ 10844 h 17855"/>
                <a:gd name="connsiteX7" fmla="*/ 18959 w 28999"/>
                <a:gd name="connsiteY7" fmla="*/ 8284 h 17855"/>
                <a:gd name="connsiteX8" fmla="*/ 7385 w 28999"/>
                <a:gd name="connsiteY8" fmla="*/ 16297 h 17855"/>
                <a:gd name="connsiteX9" fmla="*/ 4158 w 28999"/>
                <a:gd name="connsiteY9" fmla="*/ 17744 h 178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8999" h="17855">
                  <a:moveTo>
                    <a:pt x="4270" y="17855"/>
                  </a:moveTo>
                  <a:cubicBezTo>
                    <a:pt x="3268" y="17855"/>
                    <a:pt x="2377" y="17521"/>
                    <a:pt x="1487" y="16853"/>
                  </a:cubicBezTo>
                  <a:cubicBezTo>
                    <a:pt x="-293" y="15295"/>
                    <a:pt x="-516" y="12736"/>
                    <a:pt x="1042" y="10955"/>
                  </a:cubicBezTo>
                  <a:cubicBezTo>
                    <a:pt x="2823" y="8841"/>
                    <a:pt x="12170" y="-1397"/>
                    <a:pt x="20517" y="161"/>
                  </a:cubicBezTo>
                  <a:cubicBezTo>
                    <a:pt x="23188" y="606"/>
                    <a:pt x="26749" y="2386"/>
                    <a:pt x="28752" y="8062"/>
                  </a:cubicBezTo>
                  <a:cubicBezTo>
                    <a:pt x="29531" y="10288"/>
                    <a:pt x="28418" y="12625"/>
                    <a:pt x="26192" y="13404"/>
                  </a:cubicBezTo>
                  <a:cubicBezTo>
                    <a:pt x="24078" y="14183"/>
                    <a:pt x="21630" y="13070"/>
                    <a:pt x="20851" y="10844"/>
                  </a:cubicBezTo>
                  <a:cubicBezTo>
                    <a:pt x="20517" y="9954"/>
                    <a:pt x="19849" y="8507"/>
                    <a:pt x="18959" y="8284"/>
                  </a:cubicBezTo>
                  <a:cubicBezTo>
                    <a:pt x="16511" y="7839"/>
                    <a:pt x="10835" y="12068"/>
                    <a:pt x="7385" y="16297"/>
                  </a:cubicBezTo>
                  <a:cubicBezTo>
                    <a:pt x="6606" y="17299"/>
                    <a:pt x="5382" y="17744"/>
                    <a:pt x="4158" y="17744"/>
                  </a:cubicBez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1092D375-44E1-C256-96D4-444D4F8FDD82}"/>
                </a:ext>
              </a:extLst>
            </p:cNvPr>
            <p:cNvSpPr/>
            <p:nvPr/>
          </p:nvSpPr>
          <p:spPr>
            <a:xfrm>
              <a:off x="10491449" y="4176146"/>
              <a:ext cx="39253" cy="44220"/>
            </a:xfrm>
            <a:custGeom>
              <a:avLst/>
              <a:gdLst>
                <a:gd name="connsiteX0" fmla="*/ 4269 w 39253"/>
                <a:gd name="connsiteY0" fmla="*/ 44221 h 44220"/>
                <a:gd name="connsiteX1" fmla="*/ 1487 w 39253"/>
                <a:gd name="connsiteY1" fmla="*/ 43219 h 44220"/>
                <a:gd name="connsiteX2" fmla="*/ 1042 w 39253"/>
                <a:gd name="connsiteY2" fmla="*/ 37321 h 44220"/>
                <a:gd name="connsiteX3" fmla="*/ 31868 w 39253"/>
                <a:gd name="connsiteY3" fmla="*/ 1487 h 44220"/>
                <a:gd name="connsiteX4" fmla="*/ 37766 w 39253"/>
                <a:gd name="connsiteY4" fmla="*/ 1042 h 44220"/>
                <a:gd name="connsiteX5" fmla="*/ 38211 w 39253"/>
                <a:gd name="connsiteY5" fmla="*/ 6940 h 44220"/>
                <a:gd name="connsiteX6" fmla="*/ 7385 w 39253"/>
                <a:gd name="connsiteY6" fmla="*/ 42774 h 44220"/>
                <a:gd name="connsiteX7" fmla="*/ 4158 w 39253"/>
                <a:gd name="connsiteY7" fmla="*/ 44221 h 44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253" h="44220">
                  <a:moveTo>
                    <a:pt x="4269" y="44221"/>
                  </a:moveTo>
                  <a:cubicBezTo>
                    <a:pt x="3267" y="44221"/>
                    <a:pt x="2377" y="43887"/>
                    <a:pt x="1487" y="43219"/>
                  </a:cubicBezTo>
                  <a:cubicBezTo>
                    <a:pt x="-294" y="41661"/>
                    <a:pt x="-516" y="39101"/>
                    <a:pt x="1042" y="37321"/>
                  </a:cubicBezTo>
                  <a:lnTo>
                    <a:pt x="31868" y="1487"/>
                  </a:lnTo>
                  <a:cubicBezTo>
                    <a:pt x="33426" y="-294"/>
                    <a:pt x="35985" y="-516"/>
                    <a:pt x="37766" y="1042"/>
                  </a:cubicBezTo>
                  <a:cubicBezTo>
                    <a:pt x="39547" y="2600"/>
                    <a:pt x="39769" y="5159"/>
                    <a:pt x="38211" y="6940"/>
                  </a:cubicBezTo>
                  <a:lnTo>
                    <a:pt x="7385" y="42774"/>
                  </a:lnTo>
                  <a:cubicBezTo>
                    <a:pt x="6494" y="43775"/>
                    <a:pt x="5382" y="44221"/>
                    <a:pt x="4158" y="44221"/>
                  </a:cubicBez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CF057038-B6EF-9BFF-DF94-EFA2610DDBC1}"/>
                </a:ext>
              </a:extLst>
            </p:cNvPr>
            <p:cNvSpPr/>
            <p:nvPr/>
          </p:nvSpPr>
          <p:spPr>
            <a:xfrm>
              <a:off x="10502820" y="4198757"/>
              <a:ext cx="31088" cy="10814"/>
            </a:xfrm>
            <a:custGeom>
              <a:avLst/>
              <a:gdLst>
                <a:gd name="connsiteX0" fmla="*/ 26840 w 31088"/>
                <a:gd name="connsiteY0" fmla="*/ 10814 h 10814"/>
                <a:gd name="connsiteX1" fmla="*/ 3804 w 31088"/>
                <a:gd name="connsiteY1" fmla="*/ 8478 h 10814"/>
                <a:gd name="connsiteX2" fmla="*/ 20 w 31088"/>
                <a:gd name="connsiteY2" fmla="*/ 3804 h 10814"/>
                <a:gd name="connsiteX3" fmla="*/ 4694 w 31088"/>
                <a:gd name="connsiteY3" fmla="*/ 20 h 10814"/>
                <a:gd name="connsiteX4" fmla="*/ 27285 w 31088"/>
                <a:gd name="connsiteY4" fmla="*/ 2357 h 10814"/>
                <a:gd name="connsiteX5" fmla="*/ 31069 w 31088"/>
                <a:gd name="connsiteY5" fmla="*/ 7031 h 10814"/>
                <a:gd name="connsiteX6" fmla="*/ 26840 w 31088"/>
                <a:gd name="connsiteY6" fmla="*/ 10814 h 10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088" h="10814">
                  <a:moveTo>
                    <a:pt x="26840" y="10814"/>
                  </a:moveTo>
                  <a:cubicBezTo>
                    <a:pt x="26840" y="10814"/>
                    <a:pt x="3804" y="8478"/>
                    <a:pt x="3804" y="8478"/>
                  </a:cubicBezTo>
                  <a:cubicBezTo>
                    <a:pt x="1467" y="8255"/>
                    <a:pt x="-202" y="6140"/>
                    <a:pt x="20" y="3804"/>
                  </a:cubicBezTo>
                  <a:cubicBezTo>
                    <a:pt x="243" y="1466"/>
                    <a:pt x="2246" y="-203"/>
                    <a:pt x="4694" y="20"/>
                  </a:cubicBezTo>
                  <a:lnTo>
                    <a:pt x="27285" y="2357"/>
                  </a:lnTo>
                  <a:cubicBezTo>
                    <a:pt x="29622" y="2579"/>
                    <a:pt x="31291" y="4694"/>
                    <a:pt x="31069" y="7031"/>
                  </a:cubicBezTo>
                  <a:cubicBezTo>
                    <a:pt x="30846" y="9145"/>
                    <a:pt x="29066" y="10814"/>
                    <a:pt x="26840" y="10814"/>
                  </a:cubicBez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FB56AECF-12C1-5E10-C7CF-9F05C5F266DB}"/>
                </a:ext>
              </a:extLst>
            </p:cNvPr>
            <p:cNvSpPr/>
            <p:nvPr/>
          </p:nvSpPr>
          <p:spPr>
            <a:xfrm>
              <a:off x="10381317" y="4315626"/>
              <a:ext cx="295544" cy="680954"/>
            </a:xfrm>
            <a:custGeom>
              <a:avLst/>
              <a:gdLst>
                <a:gd name="connsiteX0" fmla="*/ 0 w 295544"/>
                <a:gd name="connsiteY0" fmla="*/ 680955 h 680954"/>
                <a:gd name="connsiteX1" fmla="*/ 107835 w 295544"/>
                <a:gd name="connsiteY1" fmla="*/ 6009 h 680954"/>
                <a:gd name="connsiteX2" fmla="*/ 107835 w 295544"/>
                <a:gd name="connsiteY2" fmla="*/ 0 h 680954"/>
                <a:gd name="connsiteX3" fmla="*/ 278658 w 295544"/>
                <a:gd name="connsiteY3" fmla="*/ 87359 h 680954"/>
                <a:gd name="connsiteX4" fmla="*/ 274096 w 295544"/>
                <a:gd name="connsiteY4" fmla="*/ 669826 h 680954"/>
                <a:gd name="connsiteX5" fmla="*/ 0 w 295544"/>
                <a:gd name="connsiteY5" fmla="*/ 680955 h 680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5544" h="680954">
                  <a:moveTo>
                    <a:pt x="0" y="680955"/>
                  </a:moveTo>
                  <a:cubicBezTo>
                    <a:pt x="0" y="680955"/>
                    <a:pt x="107947" y="12019"/>
                    <a:pt x="107835" y="6009"/>
                  </a:cubicBezTo>
                  <a:lnTo>
                    <a:pt x="107835" y="0"/>
                  </a:lnTo>
                  <a:cubicBezTo>
                    <a:pt x="107835" y="0"/>
                    <a:pt x="233031" y="33386"/>
                    <a:pt x="278658" y="87359"/>
                  </a:cubicBezTo>
                  <a:cubicBezTo>
                    <a:pt x="311822" y="126643"/>
                    <a:pt x="288341" y="658698"/>
                    <a:pt x="274096" y="669826"/>
                  </a:cubicBezTo>
                  <a:cubicBezTo>
                    <a:pt x="259852" y="680955"/>
                    <a:pt x="0" y="680955"/>
                    <a:pt x="0" y="680955"/>
                  </a:cubicBezTo>
                  <a:close/>
                </a:path>
              </a:pathLst>
            </a:custGeom>
            <a:solidFill>
              <a:srgbClr val="507849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7C220F41-43A4-07FB-70EE-9217B23E2E91}"/>
                </a:ext>
              </a:extLst>
            </p:cNvPr>
            <p:cNvSpPr/>
            <p:nvPr/>
          </p:nvSpPr>
          <p:spPr>
            <a:xfrm>
              <a:off x="10493158" y="4349346"/>
              <a:ext cx="528716" cy="646653"/>
            </a:xfrm>
            <a:custGeom>
              <a:avLst/>
              <a:gdLst>
                <a:gd name="connsiteX0" fmla="*/ 528605 w 528716"/>
                <a:gd name="connsiteY0" fmla="*/ 111 h 646653"/>
                <a:gd name="connsiteX1" fmla="*/ 433791 w 528716"/>
                <a:gd name="connsiteY1" fmla="*/ 531276 h 646653"/>
                <a:gd name="connsiteX2" fmla="*/ 295240 w 528716"/>
                <a:gd name="connsiteY2" fmla="*/ 625201 h 646653"/>
                <a:gd name="connsiteX3" fmla="*/ 205656 w 528716"/>
                <a:gd name="connsiteY3" fmla="*/ 646568 h 646653"/>
                <a:gd name="connsiteX4" fmla="*/ 12909 w 528716"/>
                <a:gd name="connsiteY4" fmla="*/ 588365 h 646653"/>
                <a:gd name="connsiteX5" fmla="*/ 0 w 528716"/>
                <a:gd name="connsiteY5" fmla="*/ 579240 h 646653"/>
                <a:gd name="connsiteX6" fmla="*/ 215226 w 528716"/>
                <a:gd name="connsiteY6" fmla="*/ 319611 h 646653"/>
                <a:gd name="connsiteX7" fmla="*/ 318054 w 528716"/>
                <a:gd name="connsiteY7" fmla="*/ 140776 h 646653"/>
                <a:gd name="connsiteX8" fmla="*/ 528717 w 528716"/>
                <a:gd name="connsiteY8" fmla="*/ 0 h 646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28716" h="646653">
                  <a:moveTo>
                    <a:pt x="528605" y="111"/>
                  </a:moveTo>
                  <a:lnTo>
                    <a:pt x="433791" y="531276"/>
                  </a:lnTo>
                  <a:cubicBezTo>
                    <a:pt x="433791" y="531276"/>
                    <a:pt x="373363" y="591926"/>
                    <a:pt x="295240" y="625201"/>
                  </a:cubicBezTo>
                  <a:cubicBezTo>
                    <a:pt x="266973" y="637331"/>
                    <a:pt x="236481" y="645789"/>
                    <a:pt x="205656" y="646568"/>
                  </a:cubicBezTo>
                  <a:cubicBezTo>
                    <a:pt x="115737" y="648793"/>
                    <a:pt x="41621" y="607173"/>
                    <a:pt x="12909" y="588365"/>
                  </a:cubicBezTo>
                  <a:cubicBezTo>
                    <a:pt x="4452" y="582801"/>
                    <a:pt x="0" y="579240"/>
                    <a:pt x="0" y="579240"/>
                  </a:cubicBezTo>
                  <a:lnTo>
                    <a:pt x="215226" y="319611"/>
                  </a:lnTo>
                  <a:cubicBezTo>
                    <a:pt x="215226" y="319611"/>
                    <a:pt x="232587" y="260296"/>
                    <a:pt x="318054" y="140776"/>
                  </a:cubicBezTo>
                  <a:cubicBezTo>
                    <a:pt x="403632" y="21367"/>
                    <a:pt x="528717" y="0"/>
                    <a:pt x="528717" y="0"/>
                  </a:cubicBezTo>
                  <a:close/>
                </a:path>
              </a:pathLst>
            </a:custGeom>
            <a:solidFill>
              <a:srgbClr val="EA7D2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18984F48-3E08-62B8-4D82-EBB14537CC4E}"/>
                </a:ext>
              </a:extLst>
            </p:cNvPr>
            <p:cNvSpPr/>
            <p:nvPr/>
          </p:nvSpPr>
          <p:spPr>
            <a:xfrm>
              <a:off x="10655619" y="4996025"/>
              <a:ext cx="407274" cy="1251180"/>
            </a:xfrm>
            <a:custGeom>
              <a:avLst/>
              <a:gdLst>
                <a:gd name="connsiteX0" fmla="*/ 170616 w 407274"/>
                <a:gd name="connsiteY0" fmla="*/ 0 h 1251180"/>
                <a:gd name="connsiteX1" fmla="*/ 18935 w 407274"/>
                <a:gd name="connsiteY1" fmla="*/ 683180 h 1251180"/>
                <a:gd name="connsiteX2" fmla="*/ 684 w 407274"/>
                <a:gd name="connsiteY2" fmla="*/ 1251181 h 1251180"/>
                <a:gd name="connsiteX3" fmla="*/ 406653 w 407274"/>
                <a:gd name="connsiteY3" fmla="*/ 1231149 h 1251180"/>
                <a:gd name="connsiteX4" fmla="*/ 405540 w 407274"/>
                <a:gd name="connsiteY4" fmla="*/ 773878 h 1251180"/>
                <a:gd name="connsiteX5" fmla="*/ 312951 w 407274"/>
                <a:gd name="connsiteY5" fmla="*/ 38616 h 1251180"/>
                <a:gd name="connsiteX6" fmla="*/ 170616 w 407274"/>
                <a:gd name="connsiteY6" fmla="*/ 111 h 12511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07274" h="1251180">
                  <a:moveTo>
                    <a:pt x="170616" y="0"/>
                  </a:moveTo>
                  <a:cubicBezTo>
                    <a:pt x="170616" y="0"/>
                    <a:pt x="43306" y="269422"/>
                    <a:pt x="18935" y="683180"/>
                  </a:cubicBezTo>
                  <a:cubicBezTo>
                    <a:pt x="-5436" y="1096939"/>
                    <a:pt x="684" y="1251181"/>
                    <a:pt x="684" y="1251181"/>
                  </a:cubicBezTo>
                  <a:lnTo>
                    <a:pt x="406653" y="1231149"/>
                  </a:lnTo>
                  <a:cubicBezTo>
                    <a:pt x="406653" y="1231149"/>
                    <a:pt x="395079" y="815499"/>
                    <a:pt x="405540" y="773878"/>
                  </a:cubicBezTo>
                  <a:cubicBezTo>
                    <a:pt x="422233" y="707886"/>
                    <a:pt x="312951" y="38616"/>
                    <a:pt x="312951" y="38616"/>
                  </a:cubicBezTo>
                  <a:lnTo>
                    <a:pt x="170616" y="111"/>
                  </a:lnTo>
                  <a:close/>
                </a:path>
              </a:pathLst>
            </a:custGeom>
            <a:solidFill>
              <a:srgbClr val="EFB31D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7570389F-48AA-88AE-F126-3BDCBFB8B27E}"/>
                </a:ext>
              </a:extLst>
            </p:cNvPr>
            <p:cNvSpPr/>
            <p:nvPr/>
          </p:nvSpPr>
          <p:spPr>
            <a:xfrm>
              <a:off x="10785617" y="4338217"/>
              <a:ext cx="519479" cy="728207"/>
            </a:xfrm>
            <a:custGeom>
              <a:avLst/>
              <a:gdLst>
                <a:gd name="connsiteX0" fmla="*/ 5676 w 519479"/>
                <a:gd name="connsiteY0" fmla="*/ 572230 h 728207"/>
                <a:gd name="connsiteX1" fmla="*/ 0 w 519479"/>
                <a:gd name="connsiteY1" fmla="*/ 700542 h 728207"/>
                <a:gd name="connsiteX2" fmla="*/ 254398 w 519479"/>
                <a:gd name="connsiteY2" fmla="*/ 727028 h 728207"/>
                <a:gd name="connsiteX3" fmla="*/ 509798 w 519479"/>
                <a:gd name="connsiteY3" fmla="*/ 684406 h 728207"/>
                <a:gd name="connsiteX4" fmla="*/ 519480 w 519479"/>
                <a:gd name="connsiteY4" fmla="*/ 40397 h 728207"/>
                <a:gd name="connsiteX5" fmla="*/ 314158 w 519479"/>
                <a:gd name="connsiteY5" fmla="*/ 780 h 728207"/>
                <a:gd name="connsiteX6" fmla="*/ 191299 w 519479"/>
                <a:gd name="connsiteY6" fmla="*/ 23482 h 728207"/>
                <a:gd name="connsiteX7" fmla="*/ 5676 w 519479"/>
                <a:gd name="connsiteY7" fmla="*/ 572230 h 728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9479" h="728207">
                  <a:moveTo>
                    <a:pt x="5676" y="572230"/>
                  </a:moveTo>
                  <a:lnTo>
                    <a:pt x="0" y="700542"/>
                  </a:lnTo>
                  <a:cubicBezTo>
                    <a:pt x="0" y="700542"/>
                    <a:pt x="96151" y="734929"/>
                    <a:pt x="254398" y="727028"/>
                  </a:cubicBezTo>
                  <a:cubicBezTo>
                    <a:pt x="412646" y="719238"/>
                    <a:pt x="509798" y="684406"/>
                    <a:pt x="509798" y="684406"/>
                  </a:cubicBezTo>
                  <a:lnTo>
                    <a:pt x="519480" y="40397"/>
                  </a:lnTo>
                  <a:cubicBezTo>
                    <a:pt x="519480" y="40397"/>
                    <a:pt x="429116" y="-6565"/>
                    <a:pt x="314158" y="780"/>
                  </a:cubicBezTo>
                  <a:cubicBezTo>
                    <a:pt x="218453" y="6900"/>
                    <a:pt x="191299" y="23482"/>
                    <a:pt x="191299" y="23482"/>
                  </a:cubicBezTo>
                  <a:lnTo>
                    <a:pt x="5676" y="572230"/>
                  </a:lnTo>
                  <a:close/>
                </a:path>
              </a:pathLst>
            </a:custGeom>
            <a:solidFill>
              <a:srgbClr val="EA7D2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647AA841-0664-C65B-DB10-E0B077CD6386}"/>
                </a:ext>
              </a:extLst>
            </p:cNvPr>
            <p:cNvSpPr/>
            <p:nvPr/>
          </p:nvSpPr>
          <p:spPr>
            <a:xfrm>
              <a:off x="10117480" y="4331874"/>
              <a:ext cx="248479" cy="709972"/>
            </a:xfrm>
            <a:custGeom>
              <a:avLst/>
              <a:gdLst>
                <a:gd name="connsiteX0" fmla="*/ 104254 w 248479"/>
                <a:gd name="connsiteY0" fmla="*/ 708887 h 709972"/>
                <a:gd name="connsiteX1" fmla="*/ 173585 w 248479"/>
                <a:gd name="connsiteY1" fmla="*/ 324953 h 709972"/>
                <a:gd name="connsiteX2" fmla="*/ 248480 w 248479"/>
                <a:gd name="connsiteY2" fmla="*/ 0 h 709972"/>
                <a:gd name="connsiteX3" fmla="*/ 118943 w 248479"/>
                <a:gd name="connsiteY3" fmla="*/ 36502 h 709972"/>
                <a:gd name="connsiteX4" fmla="*/ 2539 w 248479"/>
                <a:gd name="connsiteY4" fmla="*/ 448035 h 709972"/>
                <a:gd name="connsiteX5" fmla="*/ 19009 w 248479"/>
                <a:gd name="connsiteY5" fmla="*/ 706105 h 709972"/>
                <a:gd name="connsiteX6" fmla="*/ 104143 w 248479"/>
                <a:gd name="connsiteY6" fmla="*/ 708887 h 7099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8479" h="709972">
                  <a:moveTo>
                    <a:pt x="104254" y="708887"/>
                  </a:moveTo>
                  <a:cubicBezTo>
                    <a:pt x="104254" y="708887"/>
                    <a:pt x="129850" y="555091"/>
                    <a:pt x="173585" y="324953"/>
                  </a:cubicBezTo>
                  <a:cubicBezTo>
                    <a:pt x="209641" y="134989"/>
                    <a:pt x="248480" y="0"/>
                    <a:pt x="248480" y="0"/>
                  </a:cubicBezTo>
                  <a:cubicBezTo>
                    <a:pt x="248480" y="0"/>
                    <a:pt x="145096" y="24260"/>
                    <a:pt x="118943" y="36502"/>
                  </a:cubicBezTo>
                  <a:cubicBezTo>
                    <a:pt x="92792" y="48743"/>
                    <a:pt x="11553" y="290455"/>
                    <a:pt x="2539" y="448035"/>
                  </a:cubicBezTo>
                  <a:cubicBezTo>
                    <a:pt x="-6475" y="605615"/>
                    <a:pt x="10774" y="699539"/>
                    <a:pt x="19009" y="706105"/>
                  </a:cubicBezTo>
                  <a:cubicBezTo>
                    <a:pt x="27244" y="712671"/>
                    <a:pt x="104143" y="708887"/>
                    <a:pt x="104143" y="708887"/>
                  </a:cubicBezTo>
                  <a:close/>
                </a:path>
              </a:pathLst>
            </a:custGeom>
            <a:solidFill>
              <a:srgbClr val="507849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F9E0A16E-FC47-9A7F-9116-677337468562}"/>
                </a:ext>
              </a:extLst>
            </p:cNvPr>
            <p:cNvSpPr/>
            <p:nvPr/>
          </p:nvSpPr>
          <p:spPr>
            <a:xfrm>
              <a:off x="10836727" y="5211916"/>
              <a:ext cx="136475" cy="293572"/>
            </a:xfrm>
            <a:custGeom>
              <a:avLst/>
              <a:gdLst>
                <a:gd name="connsiteX0" fmla="*/ 132176 w 136475"/>
                <a:gd name="connsiteY0" fmla="*/ 293573 h 293572"/>
                <a:gd name="connsiteX1" fmla="*/ 128170 w 136475"/>
                <a:gd name="connsiteY1" fmla="*/ 290679 h 293572"/>
                <a:gd name="connsiteX2" fmla="*/ 98457 w 136475"/>
                <a:gd name="connsiteY2" fmla="*/ 28380 h 293572"/>
                <a:gd name="connsiteX3" fmla="*/ 3308 w 136475"/>
                <a:gd name="connsiteY3" fmla="*/ 8348 h 293572"/>
                <a:gd name="connsiteX4" fmla="*/ 80 w 136475"/>
                <a:gd name="connsiteY4" fmla="*/ 3341 h 293572"/>
                <a:gd name="connsiteX5" fmla="*/ 5088 w 136475"/>
                <a:gd name="connsiteY5" fmla="*/ 113 h 293572"/>
                <a:gd name="connsiteX6" fmla="*/ 103465 w 136475"/>
                <a:gd name="connsiteY6" fmla="*/ 20812 h 293572"/>
                <a:gd name="connsiteX7" fmla="*/ 106803 w 136475"/>
                <a:gd name="connsiteY7" fmla="*/ 24707 h 293572"/>
                <a:gd name="connsiteX8" fmla="*/ 136294 w 136475"/>
                <a:gd name="connsiteY8" fmla="*/ 288120 h 293572"/>
                <a:gd name="connsiteX9" fmla="*/ 133511 w 136475"/>
                <a:gd name="connsiteY9" fmla="*/ 293350 h 293572"/>
                <a:gd name="connsiteX10" fmla="*/ 132287 w 136475"/>
                <a:gd name="connsiteY10" fmla="*/ 293573 h 293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6475" h="293572">
                  <a:moveTo>
                    <a:pt x="132176" y="293573"/>
                  </a:moveTo>
                  <a:cubicBezTo>
                    <a:pt x="130396" y="293573"/>
                    <a:pt x="128726" y="292460"/>
                    <a:pt x="128170" y="290679"/>
                  </a:cubicBezTo>
                  <a:cubicBezTo>
                    <a:pt x="109140" y="230140"/>
                    <a:pt x="99792" y="55422"/>
                    <a:pt x="98457" y="28380"/>
                  </a:cubicBezTo>
                  <a:lnTo>
                    <a:pt x="3308" y="8348"/>
                  </a:lnTo>
                  <a:cubicBezTo>
                    <a:pt x="1082" y="7903"/>
                    <a:pt x="-365" y="5678"/>
                    <a:pt x="80" y="3341"/>
                  </a:cubicBezTo>
                  <a:cubicBezTo>
                    <a:pt x="526" y="1115"/>
                    <a:pt x="2751" y="-443"/>
                    <a:pt x="5088" y="113"/>
                  </a:cubicBezTo>
                  <a:lnTo>
                    <a:pt x="103465" y="20812"/>
                  </a:lnTo>
                  <a:cubicBezTo>
                    <a:pt x="105357" y="21258"/>
                    <a:pt x="106692" y="22816"/>
                    <a:pt x="106803" y="24707"/>
                  </a:cubicBezTo>
                  <a:cubicBezTo>
                    <a:pt x="106803" y="26710"/>
                    <a:pt x="116374" y="224798"/>
                    <a:pt x="136294" y="288120"/>
                  </a:cubicBezTo>
                  <a:cubicBezTo>
                    <a:pt x="136961" y="290345"/>
                    <a:pt x="135737" y="292682"/>
                    <a:pt x="133511" y="293350"/>
                  </a:cubicBezTo>
                  <a:cubicBezTo>
                    <a:pt x="133066" y="293461"/>
                    <a:pt x="132622" y="293573"/>
                    <a:pt x="132287" y="293573"/>
                  </a:cubicBezTo>
                  <a:close/>
                </a:path>
              </a:pathLst>
            </a:custGeom>
            <a:solidFill>
              <a:srgbClr val="F251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0EC8817D-AD49-4B74-228D-BDE3451C1ED0}"/>
                </a:ext>
              </a:extLst>
            </p:cNvPr>
            <p:cNvSpPr/>
            <p:nvPr/>
          </p:nvSpPr>
          <p:spPr>
            <a:xfrm>
              <a:off x="10506068" y="4790926"/>
              <a:ext cx="297354" cy="205184"/>
            </a:xfrm>
            <a:custGeom>
              <a:avLst/>
              <a:gdLst>
                <a:gd name="connsiteX0" fmla="*/ 297354 w 297354"/>
                <a:gd name="connsiteY0" fmla="*/ 0 h 205184"/>
                <a:gd name="connsiteX1" fmla="*/ 282331 w 297354"/>
                <a:gd name="connsiteY1" fmla="*/ 183732 h 205184"/>
                <a:gd name="connsiteX2" fmla="*/ 192746 w 297354"/>
                <a:gd name="connsiteY2" fmla="*/ 205099 h 205184"/>
                <a:gd name="connsiteX3" fmla="*/ 0 w 297354"/>
                <a:gd name="connsiteY3" fmla="*/ 146897 h 205184"/>
                <a:gd name="connsiteX4" fmla="*/ 297354 w 297354"/>
                <a:gd name="connsiteY4" fmla="*/ 111 h 205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354" h="205184">
                  <a:moveTo>
                    <a:pt x="297354" y="0"/>
                  </a:moveTo>
                  <a:lnTo>
                    <a:pt x="282331" y="183732"/>
                  </a:lnTo>
                  <a:cubicBezTo>
                    <a:pt x="254064" y="195862"/>
                    <a:pt x="223572" y="204320"/>
                    <a:pt x="192746" y="205099"/>
                  </a:cubicBezTo>
                  <a:cubicBezTo>
                    <a:pt x="102828" y="207325"/>
                    <a:pt x="28711" y="165704"/>
                    <a:pt x="0" y="146897"/>
                  </a:cubicBezTo>
                  <a:lnTo>
                    <a:pt x="297354" y="111"/>
                  </a:lnTo>
                  <a:close/>
                </a:path>
              </a:pathLst>
            </a:custGeom>
            <a:solidFill>
              <a:srgbClr val="FF9E88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4FA223F9-5170-0E7F-F051-5F268D21C9CD}"/>
                </a:ext>
              </a:extLst>
            </p:cNvPr>
            <p:cNvSpPr/>
            <p:nvPr/>
          </p:nvSpPr>
          <p:spPr>
            <a:xfrm>
              <a:off x="10107235" y="4790815"/>
              <a:ext cx="278778" cy="280416"/>
            </a:xfrm>
            <a:custGeom>
              <a:avLst/>
              <a:gdLst>
                <a:gd name="connsiteX0" fmla="*/ 206754 w 278778"/>
                <a:gd name="connsiteY0" fmla="*/ 111 h 280416"/>
                <a:gd name="connsiteX1" fmla="*/ 14787 w 278778"/>
                <a:gd name="connsiteY1" fmla="*/ 110061 h 280416"/>
                <a:gd name="connsiteX2" fmla="*/ 15232 w 278778"/>
                <a:gd name="connsiteY2" fmla="*/ 255400 h 280416"/>
                <a:gd name="connsiteX3" fmla="*/ 29365 w 278778"/>
                <a:gd name="connsiteY3" fmla="*/ 254621 h 280416"/>
                <a:gd name="connsiteX4" fmla="*/ 58967 w 278778"/>
                <a:gd name="connsiteY4" fmla="*/ 278770 h 280416"/>
                <a:gd name="connsiteX5" fmla="*/ 83784 w 278778"/>
                <a:gd name="connsiteY5" fmla="*/ 247610 h 280416"/>
                <a:gd name="connsiteX6" fmla="*/ 103592 w 278778"/>
                <a:gd name="connsiteY6" fmla="*/ 274986 h 280416"/>
                <a:gd name="connsiteX7" fmla="*/ 164354 w 278778"/>
                <a:gd name="connsiteY7" fmla="*/ 175274 h 280416"/>
                <a:gd name="connsiteX8" fmla="*/ 271411 w 278778"/>
                <a:gd name="connsiteY8" fmla="*/ 98933 h 280416"/>
                <a:gd name="connsiteX9" fmla="*/ 206866 w 278778"/>
                <a:gd name="connsiteY9" fmla="*/ 0 h 2804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78778" h="280416">
                  <a:moveTo>
                    <a:pt x="206754" y="111"/>
                  </a:moveTo>
                  <a:cubicBezTo>
                    <a:pt x="206754" y="111"/>
                    <a:pt x="39826" y="70332"/>
                    <a:pt x="14787" y="110061"/>
                  </a:cubicBezTo>
                  <a:cubicBezTo>
                    <a:pt x="-10252" y="149790"/>
                    <a:pt x="1099" y="256179"/>
                    <a:pt x="15232" y="255400"/>
                  </a:cubicBezTo>
                  <a:lnTo>
                    <a:pt x="29365" y="254621"/>
                  </a:lnTo>
                  <a:cubicBezTo>
                    <a:pt x="29365" y="254621"/>
                    <a:pt x="43165" y="288118"/>
                    <a:pt x="58967" y="278770"/>
                  </a:cubicBezTo>
                  <a:cubicBezTo>
                    <a:pt x="74659" y="269422"/>
                    <a:pt x="83784" y="247610"/>
                    <a:pt x="83784" y="247610"/>
                  </a:cubicBezTo>
                  <a:cubicBezTo>
                    <a:pt x="83784" y="247610"/>
                    <a:pt x="85676" y="276433"/>
                    <a:pt x="103592" y="274986"/>
                  </a:cubicBezTo>
                  <a:cubicBezTo>
                    <a:pt x="121509" y="273539"/>
                    <a:pt x="164354" y="175274"/>
                    <a:pt x="164354" y="175274"/>
                  </a:cubicBezTo>
                  <a:cubicBezTo>
                    <a:pt x="164354" y="175274"/>
                    <a:pt x="236690" y="166483"/>
                    <a:pt x="271411" y="98933"/>
                  </a:cubicBezTo>
                  <a:cubicBezTo>
                    <a:pt x="306132" y="31382"/>
                    <a:pt x="206866" y="0"/>
                    <a:pt x="206866" y="0"/>
                  </a:cubicBezTo>
                  <a:close/>
                </a:path>
              </a:pathLst>
            </a:custGeom>
            <a:solidFill>
              <a:srgbClr val="F9857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F6280527-71D6-04B5-CD13-8E37DAEEC711}"/>
                </a:ext>
              </a:extLst>
            </p:cNvPr>
            <p:cNvSpPr/>
            <p:nvPr/>
          </p:nvSpPr>
          <p:spPr>
            <a:xfrm>
              <a:off x="10286239" y="4369600"/>
              <a:ext cx="537094" cy="620133"/>
            </a:xfrm>
            <a:custGeom>
              <a:avLst/>
              <a:gdLst>
                <a:gd name="connsiteX0" fmla="*/ 328221 w 537094"/>
                <a:gd name="connsiteY0" fmla="*/ 0 h 620133"/>
                <a:gd name="connsiteX1" fmla="*/ 536992 w 537094"/>
                <a:gd name="connsiteY1" fmla="*/ 365684 h 620133"/>
                <a:gd name="connsiteX2" fmla="*/ 63695 w 537094"/>
                <a:gd name="connsiteY2" fmla="*/ 619637 h 620133"/>
                <a:gd name="connsiteX3" fmla="*/ 46335 w 537094"/>
                <a:gd name="connsiteY3" fmla="*/ 616076 h 620133"/>
                <a:gd name="connsiteX4" fmla="*/ 1264 w 537094"/>
                <a:gd name="connsiteY4" fmla="*/ 387941 h 620133"/>
                <a:gd name="connsiteX5" fmla="*/ 258444 w 537094"/>
                <a:gd name="connsiteY5" fmla="*/ 330072 h 620133"/>
                <a:gd name="connsiteX6" fmla="*/ 328332 w 537094"/>
                <a:gd name="connsiteY6" fmla="*/ 0 h 620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37094" h="620133">
                  <a:moveTo>
                    <a:pt x="328221" y="0"/>
                  </a:moveTo>
                  <a:cubicBezTo>
                    <a:pt x="328221" y="0"/>
                    <a:pt x="528979" y="115959"/>
                    <a:pt x="536992" y="365684"/>
                  </a:cubicBezTo>
                  <a:cubicBezTo>
                    <a:pt x="545004" y="615408"/>
                    <a:pt x="81056" y="623087"/>
                    <a:pt x="63695" y="619637"/>
                  </a:cubicBezTo>
                  <a:lnTo>
                    <a:pt x="46335" y="616076"/>
                  </a:lnTo>
                  <a:cubicBezTo>
                    <a:pt x="46335" y="616076"/>
                    <a:pt x="-8974" y="396732"/>
                    <a:pt x="1264" y="387941"/>
                  </a:cubicBezTo>
                  <a:cubicBezTo>
                    <a:pt x="11502" y="379149"/>
                    <a:pt x="258444" y="330072"/>
                    <a:pt x="258444" y="330072"/>
                  </a:cubicBezTo>
                  <a:lnTo>
                    <a:pt x="328332" y="0"/>
                  </a:lnTo>
                  <a:close/>
                </a:path>
              </a:pathLst>
            </a:custGeom>
            <a:solidFill>
              <a:srgbClr val="507849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169255B6-EF57-13F1-4FA4-F4F31AD25FC9}"/>
                </a:ext>
              </a:extLst>
            </p:cNvPr>
            <p:cNvSpPr/>
            <p:nvPr/>
          </p:nvSpPr>
          <p:spPr>
            <a:xfrm>
              <a:off x="10330138" y="6268406"/>
              <a:ext cx="644080" cy="418238"/>
            </a:xfrm>
            <a:custGeom>
              <a:avLst/>
              <a:gdLst>
                <a:gd name="connsiteX0" fmla="*/ 642994 w 644080"/>
                <a:gd name="connsiteY0" fmla="*/ 288951 h 418238"/>
                <a:gd name="connsiteX1" fmla="*/ 635761 w 644080"/>
                <a:gd name="connsiteY1" fmla="*/ 360063 h 418238"/>
                <a:gd name="connsiteX2" fmla="*/ 33151 w 644080"/>
                <a:gd name="connsiteY2" fmla="*/ 418154 h 418238"/>
                <a:gd name="connsiteX3" fmla="*/ 5441 w 644080"/>
                <a:gd name="connsiteY3" fmla="*/ 416039 h 418238"/>
                <a:gd name="connsiteX4" fmla="*/ 878 w 644080"/>
                <a:gd name="connsiteY4" fmla="*/ 351717 h 418238"/>
                <a:gd name="connsiteX5" fmla="*/ 1657 w 644080"/>
                <a:gd name="connsiteY5" fmla="*/ 341033 h 418238"/>
                <a:gd name="connsiteX6" fmla="*/ 46505 w 644080"/>
                <a:gd name="connsiteY6" fmla="*/ 234978 h 418238"/>
                <a:gd name="connsiteX7" fmla="*/ 179713 w 644080"/>
                <a:gd name="connsiteY7" fmla="*/ 180226 h 418238"/>
                <a:gd name="connsiteX8" fmla="*/ 333621 w 644080"/>
                <a:gd name="connsiteY8" fmla="*/ 65268 h 418238"/>
                <a:gd name="connsiteX9" fmla="*/ 360552 w 644080"/>
                <a:gd name="connsiteY9" fmla="*/ 3059 h 418238"/>
                <a:gd name="connsiteX10" fmla="*/ 630085 w 644080"/>
                <a:gd name="connsiteY10" fmla="*/ 5953 h 418238"/>
                <a:gd name="connsiteX11" fmla="*/ 643106 w 644080"/>
                <a:gd name="connsiteY11" fmla="*/ 289063 h 418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44080" h="418238">
                  <a:moveTo>
                    <a:pt x="642994" y="288951"/>
                  </a:moveTo>
                  <a:cubicBezTo>
                    <a:pt x="641882" y="327234"/>
                    <a:pt x="639322" y="355166"/>
                    <a:pt x="635761" y="360063"/>
                  </a:cubicBezTo>
                  <a:cubicBezTo>
                    <a:pt x="622295" y="378314"/>
                    <a:pt x="61084" y="420379"/>
                    <a:pt x="33151" y="418154"/>
                  </a:cubicBezTo>
                  <a:cubicBezTo>
                    <a:pt x="5441" y="416039"/>
                    <a:pt x="14566" y="420713"/>
                    <a:pt x="5441" y="416039"/>
                  </a:cubicBezTo>
                  <a:cubicBezTo>
                    <a:pt x="-1682" y="412367"/>
                    <a:pt x="-123" y="371525"/>
                    <a:pt x="878" y="351717"/>
                  </a:cubicBezTo>
                  <a:cubicBezTo>
                    <a:pt x="1435" y="345262"/>
                    <a:pt x="1657" y="341033"/>
                    <a:pt x="1657" y="341033"/>
                  </a:cubicBezTo>
                  <a:cubicBezTo>
                    <a:pt x="1657" y="341033"/>
                    <a:pt x="-1793" y="271369"/>
                    <a:pt x="46505" y="234978"/>
                  </a:cubicBezTo>
                  <a:cubicBezTo>
                    <a:pt x="94803" y="198699"/>
                    <a:pt x="179713" y="180226"/>
                    <a:pt x="179713" y="180226"/>
                  </a:cubicBezTo>
                  <a:cubicBezTo>
                    <a:pt x="179713" y="180226"/>
                    <a:pt x="321825" y="71166"/>
                    <a:pt x="333621" y="65268"/>
                  </a:cubicBezTo>
                  <a:cubicBezTo>
                    <a:pt x="345417" y="59259"/>
                    <a:pt x="355211" y="5174"/>
                    <a:pt x="360552" y="3059"/>
                  </a:cubicBezTo>
                  <a:cubicBezTo>
                    <a:pt x="365894" y="1168"/>
                    <a:pt x="614394" y="-4063"/>
                    <a:pt x="630085" y="5953"/>
                  </a:cubicBezTo>
                  <a:cubicBezTo>
                    <a:pt x="641436" y="13298"/>
                    <a:pt x="646333" y="187348"/>
                    <a:pt x="643106" y="289063"/>
                  </a:cubicBezTo>
                  <a:close/>
                </a:path>
              </a:pathLst>
            </a:custGeom>
            <a:solidFill>
              <a:srgbClr val="507849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49944670-9D75-E0FC-4276-010B759D8A78}"/>
                </a:ext>
              </a:extLst>
            </p:cNvPr>
            <p:cNvSpPr/>
            <p:nvPr/>
          </p:nvSpPr>
          <p:spPr>
            <a:xfrm>
              <a:off x="11388851" y="5985542"/>
              <a:ext cx="497710" cy="695091"/>
            </a:xfrm>
            <a:custGeom>
              <a:avLst/>
              <a:gdLst>
                <a:gd name="connsiteX0" fmla="*/ 497601 w 497710"/>
                <a:gd name="connsiteY0" fmla="*/ 245861 h 695091"/>
                <a:gd name="connsiteX1" fmla="*/ 111217 w 497710"/>
                <a:gd name="connsiteY1" fmla="*/ 678316 h 695091"/>
                <a:gd name="connsiteX2" fmla="*/ 90184 w 497710"/>
                <a:gd name="connsiteY2" fmla="*/ 695009 h 695091"/>
                <a:gd name="connsiteX3" fmla="*/ 38770 w 497710"/>
                <a:gd name="connsiteY3" fmla="*/ 644597 h 695091"/>
                <a:gd name="connsiteX4" fmla="*/ 37546 w 497710"/>
                <a:gd name="connsiteY4" fmla="*/ 643261 h 695091"/>
                <a:gd name="connsiteX5" fmla="*/ 1490 w 497710"/>
                <a:gd name="connsiteY5" fmla="*/ 540879 h 695091"/>
                <a:gd name="connsiteX6" fmla="*/ 59471 w 497710"/>
                <a:gd name="connsiteY6" fmla="*/ 415571 h 695091"/>
                <a:gd name="connsiteX7" fmla="*/ 93189 w 497710"/>
                <a:gd name="connsiteY7" fmla="*/ 234510 h 695091"/>
                <a:gd name="connsiteX8" fmla="*/ 71823 w 497710"/>
                <a:gd name="connsiteY8" fmla="*/ 173192 h 695091"/>
                <a:gd name="connsiteX9" fmla="*/ 263233 w 497710"/>
                <a:gd name="connsiteY9" fmla="*/ 32 h 695091"/>
                <a:gd name="connsiteX10" fmla="*/ 461766 w 497710"/>
                <a:gd name="connsiteY10" fmla="*/ 197007 h 695091"/>
                <a:gd name="connsiteX11" fmla="*/ 497711 w 497710"/>
                <a:gd name="connsiteY11" fmla="*/ 245639 h 695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97710" h="695091">
                  <a:moveTo>
                    <a:pt x="497601" y="245861"/>
                  </a:moveTo>
                  <a:cubicBezTo>
                    <a:pt x="499826" y="267339"/>
                    <a:pt x="132139" y="661735"/>
                    <a:pt x="111217" y="678316"/>
                  </a:cubicBezTo>
                  <a:cubicBezTo>
                    <a:pt x="90184" y="695009"/>
                    <a:pt x="99756" y="692561"/>
                    <a:pt x="90184" y="695009"/>
                  </a:cubicBezTo>
                  <a:cubicBezTo>
                    <a:pt x="80614" y="697457"/>
                    <a:pt x="38770" y="644597"/>
                    <a:pt x="38770" y="644597"/>
                  </a:cubicBezTo>
                  <a:cubicBezTo>
                    <a:pt x="38770" y="644597"/>
                    <a:pt x="38437" y="644151"/>
                    <a:pt x="37546" y="643261"/>
                  </a:cubicBezTo>
                  <a:cubicBezTo>
                    <a:pt x="30424" y="635694"/>
                    <a:pt x="-7969" y="592626"/>
                    <a:pt x="1490" y="540879"/>
                  </a:cubicBezTo>
                  <a:cubicBezTo>
                    <a:pt x="11840" y="483901"/>
                    <a:pt x="59471" y="415571"/>
                    <a:pt x="59471" y="415571"/>
                  </a:cubicBezTo>
                  <a:cubicBezTo>
                    <a:pt x="59471" y="415571"/>
                    <a:pt x="88737" y="246418"/>
                    <a:pt x="93189" y="234510"/>
                  </a:cubicBezTo>
                  <a:cubicBezTo>
                    <a:pt x="97641" y="222603"/>
                    <a:pt x="69374" y="178200"/>
                    <a:pt x="71823" y="173192"/>
                  </a:cubicBezTo>
                  <a:cubicBezTo>
                    <a:pt x="74160" y="168407"/>
                    <a:pt x="245762" y="3148"/>
                    <a:pt x="263233" y="32"/>
                  </a:cubicBezTo>
                  <a:cubicBezTo>
                    <a:pt x="276254" y="-2305"/>
                    <a:pt x="399558" y="124115"/>
                    <a:pt x="461766" y="197007"/>
                  </a:cubicBezTo>
                  <a:cubicBezTo>
                    <a:pt x="482910" y="221712"/>
                    <a:pt x="497155" y="240297"/>
                    <a:pt x="497711" y="245639"/>
                  </a:cubicBezTo>
                  <a:close/>
                </a:path>
              </a:pathLst>
            </a:custGeom>
            <a:solidFill>
              <a:srgbClr val="507849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A33FFB5B-DC20-89BC-13E9-015E72AE8DCD}"/>
                </a:ext>
              </a:extLst>
            </p:cNvPr>
            <p:cNvSpPr/>
            <p:nvPr/>
          </p:nvSpPr>
          <p:spPr>
            <a:xfrm>
              <a:off x="11027996" y="4264546"/>
              <a:ext cx="129202" cy="131370"/>
            </a:xfrm>
            <a:custGeom>
              <a:avLst/>
              <a:gdLst>
                <a:gd name="connsiteX0" fmla="*/ 126643 w 129202"/>
                <a:gd name="connsiteY0" fmla="*/ 0 h 131370"/>
                <a:gd name="connsiteX1" fmla="*/ 129203 w 129202"/>
                <a:gd name="connsiteY1" fmla="*/ 95928 h 131370"/>
                <a:gd name="connsiteX2" fmla="*/ 56645 w 129202"/>
                <a:gd name="connsiteY2" fmla="*/ 130093 h 131370"/>
                <a:gd name="connsiteX3" fmla="*/ 0 w 129202"/>
                <a:gd name="connsiteY3" fmla="*/ 125530 h 131370"/>
                <a:gd name="connsiteX4" fmla="*/ 4452 w 129202"/>
                <a:gd name="connsiteY4" fmla="*/ 76787 h 131370"/>
                <a:gd name="connsiteX5" fmla="*/ 8903 w 129202"/>
                <a:gd name="connsiteY5" fmla="*/ 29268 h 131370"/>
                <a:gd name="connsiteX6" fmla="*/ 109616 w 129202"/>
                <a:gd name="connsiteY6" fmla="*/ 4229 h 131370"/>
                <a:gd name="connsiteX7" fmla="*/ 126531 w 129202"/>
                <a:gd name="connsiteY7" fmla="*/ 0 h 131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9202" h="131370">
                  <a:moveTo>
                    <a:pt x="126643" y="0"/>
                  </a:moveTo>
                  <a:lnTo>
                    <a:pt x="129203" y="95928"/>
                  </a:lnTo>
                  <a:cubicBezTo>
                    <a:pt x="129203" y="95928"/>
                    <a:pt x="112621" y="123972"/>
                    <a:pt x="56645" y="130093"/>
                  </a:cubicBezTo>
                  <a:cubicBezTo>
                    <a:pt x="14913" y="134655"/>
                    <a:pt x="0" y="125530"/>
                    <a:pt x="0" y="125530"/>
                  </a:cubicBezTo>
                  <a:lnTo>
                    <a:pt x="4452" y="76787"/>
                  </a:lnTo>
                  <a:lnTo>
                    <a:pt x="8903" y="29268"/>
                  </a:lnTo>
                  <a:lnTo>
                    <a:pt x="109616" y="4229"/>
                  </a:lnTo>
                  <a:lnTo>
                    <a:pt x="126531" y="0"/>
                  </a:lnTo>
                  <a:close/>
                </a:path>
              </a:pathLst>
            </a:custGeom>
            <a:solidFill>
              <a:srgbClr val="FF9E88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2FB12D2C-592C-E2AE-B245-59B4F953E3DA}"/>
                </a:ext>
              </a:extLst>
            </p:cNvPr>
            <p:cNvSpPr/>
            <p:nvPr/>
          </p:nvSpPr>
          <p:spPr>
            <a:xfrm>
              <a:off x="11032559" y="4268775"/>
              <a:ext cx="105164" cy="72558"/>
            </a:xfrm>
            <a:custGeom>
              <a:avLst/>
              <a:gdLst>
                <a:gd name="connsiteX0" fmla="*/ 105165 w 105164"/>
                <a:gd name="connsiteY0" fmla="*/ 0 h 72558"/>
                <a:gd name="connsiteX1" fmla="*/ 102605 w 105164"/>
                <a:gd name="connsiteY1" fmla="*/ 9348 h 72558"/>
                <a:gd name="connsiteX2" fmla="*/ 0 w 105164"/>
                <a:gd name="connsiteY2" fmla="*/ 72558 h 72558"/>
                <a:gd name="connsiteX3" fmla="*/ 4451 w 105164"/>
                <a:gd name="connsiteY3" fmla="*/ 25039 h 72558"/>
                <a:gd name="connsiteX4" fmla="*/ 105165 w 105164"/>
                <a:gd name="connsiteY4" fmla="*/ 0 h 725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5164" h="72558">
                  <a:moveTo>
                    <a:pt x="105165" y="0"/>
                  </a:moveTo>
                  <a:cubicBezTo>
                    <a:pt x="104942" y="2671"/>
                    <a:pt x="104051" y="5787"/>
                    <a:pt x="102605" y="9348"/>
                  </a:cubicBezTo>
                  <a:cubicBezTo>
                    <a:pt x="82462" y="57868"/>
                    <a:pt x="24037" y="69776"/>
                    <a:pt x="0" y="72558"/>
                  </a:cubicBezTo>
                  <a:lnTo>
                    <a:pt x="4451" y="25039"/>
                  </a:lnTo>
                  <a:lnTo>
                    <a:pt x="105165" y="0"/>
                  </a:ln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C00E4052-E848-5ED2-B2FD-DC51554D07F5}"/>
                </a:ext>
              </a:extLst>
            </p:cNvPr>
            <p:cNvSpPr/>
            <p:nvPr/>
          </p:nvSpPr>
          <p:spPr>
            <a:xfrm>
              <a:off x="10978655" y="4038675"/>
              <a:ext cx="242635" cy="275377"/>
            </a:xfrm>
            <a:custGeom>
              <a:avLst/>
              <a:gdLst>
                <a:gd name="connsiteX0" fmla="*/ 31090 w 242635"/>
                <a:gd name="connsiteY0" fmla="*/ 37021 h 275377"/>
                <a:gd name="connsiteX1" fmla="*/ 5717 w 242635"/>
                <a:gd name="connsiteY1" fmla="*/ 224982 h 275377"/>
                <a:gd name="connsiteX2" fmla="*/ 124013 w 242635"/>
                <a:gd name="connsiteY2" fmla="*/ 263598 h 275377"/>
                <a:gd name="connsiteX3" fmla="*/ 176095 w 242635"/>
                <a:gd name="connsiteY3" fmla="*/ 225872 h 275377"/>
                <a:gd name="connsiteX4" fmla="*/ 232293 w 242635"/>
                <a:gd name="connsiteY4" fmla="*/ 203281 h 275377"/>
                <a:gd name="connsiteX5" fmla="*/ 218271 w 242635"/>
                <a:gd name="connsiteY5" fmla="*/ 127162 h 275377"/>
                <a:gd name="connsiteX6" fmla="*/ 175872 w 242635"/>
                <a:gd name="connsiteY6" fmla="*/ 134729 h 275377"/>
                <a:gd name="connsiteX7" fmla="*/ 192565 w 242635"/>
                <a:gd name="connsiteY7" fmla="*/ 99229 h 275377"/>
                <a:gd name="connsiteX8" fmla="*/ 31201 w 242635"/>
                <a:gd name="connsiteY8" fmla="*/ 37132 h 275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2635" h="275377">
                  <a:moveTo>
                    <a:pt x="31090" y="37021"/>
                  </a:moveTo>
                  <a:cubicBezTo>
                    <a:pt x="31090" y="37021"/>
                    <a:pt x="-15984" y="158656"/>
                    <a:pt x="5717" y="224982"/>
                  </a:cubicBezTo>
                  <a:cubicBezTo>
                    <a:pt x="27418" y="291308"/>
                    <a:pt x="88068" y="278065"/>
                    <a:pt x="124013" y="263598"/>
                  </a:cubicBezTo>
                  <a:cubicBezTo>
                    <a:pt x="160069" y="249019"/>
                    <a:pt x="176095" y="225872"/>
                    <a:pt x="176095" y="225872"/>
                  </a:cubicBezTo>
                  <a:cubicBezTo>
                    <a:pt x="176095" y="225872"/>
                    <a:pt x="210704" y="235999"/>
                    <a:pt x="232293" y="203281"/>
                  </a:cubicBezTo>
                  <a:cubicBezTo>
                    <a:pt x="253771" y="170563"/>
                    <a:pt x="238192" y="134618"/>
                    <a:pt x="218271" y="127162"/>
                  </a:cubicBezTo>
                  <a:cubicBezTo>
                    <a:pt x="198463" y="119594"/>
                    <a:pt x="175872" y="134729"/>
                    <a:pt x="175872" y="134729"/>
                  </a:cubicBezTo>
                  <a:lnTo>
                    <a:pt x="192565" y="99229"/>
                  </a:lnTo>
                  <a:cubicBezTo>
                    <a:pt x="192565" y="99229"/>
                    <a:pt x="108544" y="-73819"/>
                    <a:pt x="31201" y="37132"/>
                  </a:cubicBezTo>
                  <a:close/>
                </a:path>
              </a:pathLst>
            </a:custGeom>
            <a:solidFill>
              <a:srgbClr val="FF9E88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83D45F46-4B81-091B-7E4C-A0E9E44D0CEE}"/>
                </a:ext>
              </a:extLst>
            </p:cNvPr>
            <p:cNvSpPr/>
            <p:nvPr/>
          </p:nvSpPr>
          <p:spPr>
            <a:xfrm>
              <a:off x="11014770" y="4169420"/>
              <a:ext cx="18878" cy="58179"/>
            </a:xfrm>
            <a:custGeom>
              <a:avLst/>
              <a:gdLst>
                <a:gd name="connsiteX0" fmla="*/ 6771 w 18878"/>
                <a:gd name="connsiteY0" fmla="*/ 58180 h 58179"/>
                <a:gd name="connsiteX1" fmla="*/ 2764 w 18878"/>
                <a:gd name="connsiteY1" fmla="*/ 55398 h 58179"/>
                <a:gd name="connsiteX2" fmla="*/ 11111 w 18878"/>
                <a:gd name="connsiteY2" fmla="*/ 1981 h 58179"/>
                <a:gd name="connsiteX3" fmla="*/ 16898 w 18878"/>
                <a:gd name="connsiteY3" fmla="*/ 645 h 58179"/>
                <a:gd name="connsiteX4" fmla="*/ 18233 w 18878"/>
                <a:gd name="connsiteY4" fmla="*/ 6432 h 58179"/>
                <a:gd name="connsiteX5" fmla="*/ 10777 w 18878"/>
                <a:gd name="connsiteY5" fmla="*/ 52504 h 58179"/>
                <a:gd name="connsiteX6" fmla="*/ 8218 w 18878"/>
                <a:gd name="connsiteY6" fmla="*/ 57846 h 58179"/>
                <a:gd name="connsiteX7" fmla="*/ 6771 w 18878"/>
                <a:gd name="connsiteY7" fmla="*/ 58069 h 58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878" h="58179">
                  <a:moveTo>
                    <a:pt x="6771" y="58180"/>
                  </a:moveTo>
                  <a:cubicBezTo>
                    <a:pt x="5102" y="58180"/>
                    <a:pt x="3432" y="57067"/>
                    <a:pt x="2764" y="55398"/>
                  </a:cubicBezTo>
                  <a:cubicBezTo>
                    <a:pt x="-6472" y="30136"/>
                    <a:pt x="10332" y="3094"/>
                    <a:pt x="11111" y="1981"/>
                  </a:cubicBezTo>
                  <a:cubicBezTo>
                    <a:pt x="12335" y="-22"/>
                    <a:pt x="14895" y="-579"/>
                    <a:pt x="16898" y="645"/>
                  </a:cubicBezTo>
                  <a:cubicBezTo>
                    <a:pt x="18901" y="1870"/>
                    <a:pt x="19457" y="4540"/>
                    <a:pt x="18233" y="6432"/>
                  </a:cubicBezTo>
                  <a:cubicBezTo>
                    <a:pt x="18122" y="6655"/>
                    <a:pt x="2987" y="31138"/>
                    <a:pt x="10777" y="52504"/>
                  </a:cubicBezTo>
                  <a:cubicBezTo>
                    <a:pt x="11556" y="54730"/>
                    <a:pt x="10443" y="57067"/>
                    <a:pt x="8218" y="57846"/>
                  </a:cubicBezTo>
                  <a:cubicBezTo>
                    <a:pt x="7772" y="58069"/>
                    <a:pt x="7216" y="58069"/>
                    <a:pt x="6771" y="58069"/>
                  </a:cubicBez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52B3604B-7912-F645-AC6C-0EC671BC1DDF}"/>
                </a:ext>
              </a:extLst>
            </p:cNvPr>
            <p:cNvSpPr/>
            <p:nvPr/>
          </p:nvSpPr>
          <p:spPr>
            <a:xfrm>
              <a:off x="11157714" y="4185160"/>
              <a:ext cx="39141" cy="44331"/>
            </a:xfrm>
            <a:custGeom>
              <a:avLst/>
              <a:gdLst>
                <a:gd name="connsiteX0" fmla="*/ 4269 w 39141"/>
                <a:gd name="connsiteY0" fmla="*/ 44332 h 44331"/>
                <a:gd name="connsiteX1" fmla="*/ 1487 w 39141"/>
                <a:gd name="connsiteY1" fmla="*/ 43330 h 44331"/>
                <a:gd name="connsiteX2" fmla="*/ 1042 w 39141"/>
                <a:gd name="connsiteY2" fmla="*/ 37432 h 44331"/>
                <a:gd name="connsiteX3" fmla="*/ 31756 w 39141"/>
                <a:gd name="connsiteY3" fmla="*/ 1487 h 44331"/>
                <a:gd name="connsiteX4" fmla="*/ 37655 w 39141"/>
                <a:gd name="connsiteY4" fmla="*/ 1042 h 44331"/>
                <a:gd name="connsiteX5" fmla="*/ 38100 w 39141"/>
                <a:gd name="connsiteY5" fmla="*/ 6940 h 44331"/>
                <a:gd name="connsiteX6" fmla="*/ 7385 w 39141"/>
                <a:gd name="connsiteY6" fmla="*/ 42885 h 44331"/>
                <a:gd name="connsiteX7" fmla="*/ 4158 w 39141"/>
                <a:gd name="connsiteY7" fmla="*/ 44332 h 443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141" h="44331">
                  <a:moveTo>
                    <a:pt x="4269" y="44332"/>
                  </a:moveTo>
                  <a:cubicBezTo>
                    <a:pt x="3267" y="44332"/>
                    <a:pt x="2377" y="43998"/>
                    <a:pt x="1487" y="43330"/>
                  </a:cubicBezTo>
                  <a:cubicBezTo>
                    <a:pt x="-294" y="41772"/>
                    <a:pt x="-516" y="39213"/>
                    <a:pt x="1042" y="37432"/>
                  </a:cubicBezTo>
                  <a:lnTo>
                    <a:pt x="31756" y="1487"/>
                  </a:lnTo>
                  <a:cubicBezTo>
                    <a:pt x="33315" y="-294"/>
                    <a:pt x="35985" y="-516"/>
                    <a:pt x="37655" y="1042"/>
                  </a:cubicBezTo>
                  <a:cubicBezTo>
                    <a:pt x="39435" y="2600"/>
                    <a:pt x="39658" y="5159"/>
                    <a:pt x="38100" y="6940"/>
                  </a:cubicBezTo>
                  <a:lnTo>
                    <a:pt x="7385" y="42885"/>
                  </a:lnTo>
                  <a:cubicBezTo>
                    <a:pt x="6606" y="43887"/>
                    <a:pt x="5382" y="44332"/>
                    <a:pt x="4158" y="44332"/>
                  </a:cubicBez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7B876D23-7605-27E4-E0A1-D1A5B7060F4B}"/>
                </a:ext>
              </a:extLst>
            </p:cNvPr>
            <p:cNvSpPr/>
            <p:nvPr/>
          </p:nvSpPr>
          <p:spPr>
            <a:xfrm>
              <a:off x="11169085" y="4207882"/>
              <a:ext cx="30977" cy="10703"/>
            </a:xfrm>
            <a:custGeom>
              <a:avLst/>
              <a:gdLst>
                <a:gd name="connsiteX0" fmla="*/ 26840 w 30977"/>
                <a:gd name="connsiteY0" fmla="*/ 10703 h 10703"/>
                <a:gd name="connsiteX1" fmla="*/ 3804 w 30977"/>
                <a:gd name="connsiteY1" fmla="*/ 8366 h 10703"/>
                <a:gd name="connsiteX2" fmla="*/ 20 w 30977"/>
                <a:gd name="connsiteY2" fmla="*/ 3804 h 10703"/>
                <a:gd name="connsiteX3" fmla="*/ 4583 w 30977"/>
                <a:gd name="connsiteY3" fmla="*/ 20 h 10703"/>
                <a:gd name="connsiteX4" fmla="*/ 27173 w 30977"/>
                <a:gd name="connsiteY4" fmla="*/ 2357 h 10703"/>
                <a:gd name="connsiteX5" fmla="*/ 30957 w 30977"/>
                <a:gd name="connsiteY5" fmla="*/ 6920 h 10703"/>
                <a:gd name="connsiteX6" fmla="*/ 26729 w 30977"/>
                <a:gd name="connsiteY6" fmla="*/ 10703 h 10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977" h="10703">
                  <a:moveTo>
                    <a:pt x="26840" y="10703"/>
                  </a:moveTo>
                  <a:cubicBezTo>
                    <a:pt x="26840" y="10703"/>
                    <a:pt x="3804" y="8366"/>
                    <a:pt x="3804" y="8366"/>
                  </a:cubicBezTo>
                  <a:cubicBezTo>
                    <a:pt x="1467" y="8144"/>
                    <a:pt x="-202" y="6029"/>
                    <a:pt x="20" y="3804"/>
                  </a:cubicBezTo>
                  <a:cubicBezTo>
                    <a:pt x="243" y="1467"/>
                    <a:pt x="2357" y="-203"/>
                    <a:pt x="4583" y="20"/>
                  </a:cubicBezTo>
                  <a:lnTo>
                    <a:pt x="27173" y="2357"/>
                  </a:lnTo>
                  <a:cubicBezTo>
                    <a:pt x="29511" y="2579"/>
                    <a:pt x="31180" y="4694"/>
                    <a:pt x="30957" y="6920"/>
                  </a:cubicBezTo>
                  <a:cubicBezTo>
                    <a:pt x="30735" y="9034"/>
                    <a:pt x="28954" y="10703"/>
                    <a:pt x="26729" y="10703"/>
                  </a:cubicBez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E7AEE40E-6EB3-1F2D-5FCB-2151F778B55B}"/>
                </a:ext>
              </a:extLst>
            </p:cNvPr>
            <p:cNvSpPr/>
            <p:nvPr/>
          </p:nvSpPr>
          <p:spPr>
            <a:xfrm>
              <a:off x="11036568" y="4227888"/>
              <a:ext cx="54300" cy="34543"/>
            </a:xfrm>
            <a:custGeom>
              <a:avLst/>
              <a:gdLst>
                <a:gd name="connsiteX0" fmla="*/ 23590 w 54300"/>
                <a:gd name="connsiteY0" fmla="*/ 34544 h 34543"/>
                <a:gd name="connsiteX1" fmla="*/ 1333 w 54300"/>
                <a:gd name="connsiteY1" fmla="*/ 25085 h 34543"/>
                <a:gd name="connsiteX2" fmla="*/ 109 w 54300"/>
                <a:gd name="connsiteY2" fmla="*/ 21190 h 34543"/>
                <a:gd name="connsiteX3" fmla="*/ 2668 w 54300"/>
                <a:gd name="connsiteY3" fmla="*/ 18074 h 34543"/>
                <a:gd name="connsiteX4" fmla="*/ 48517 w 54300"/>
                <a:gd name="connsiteY4" fmla="*/ 268 h 34543"/>
                <a:gd name="connsiteX5" fmla="*/ 52858 w 54300"/>
                <a:gd name="connsiteY5" fmla="*/ 1047 h 34543"/>
                <a:gd name="connsiteX6" fmla="*/ 54193 w 54300"/>
                <a:gd name="connsiteY6" fmla="*/ 5164 h 34543"/>
                <a:gd name="connsiteX7" fmla="*/ 34607 w 54300"/>
                <a:gd name="connsiteY7" fmla="*/ 31650 h 34543"/>
                <a:gd name="connsiteX8" fmla="*/ 23478 w 54300"/>
                <a:gd name="connsiteY8" fmla="*/ 34544 h 34543"/>
                <a:gd name="connsiteX9" fmla="*/ 13129 w 54300"/>
                <a:gd name="connsiteY9" fmla="*/ 23081 h 34543"/>
                <a:gd name="connsiteX10" fmla="*/ 30601 w 54300"/>
                <a:gd name="connsiteY10" fmla="*/ 24306 h 34543"/>
                <a:gd name="connsiteX11" fmla="*/ 42620 w 54300"/>
                <a:gd name="connsiteY11" fmla="*/ 11730 h 34543"/>
                <a:gd name="connsiteX12" fmla="*/ 13240 w 54300"/>
                <a:gd name="connsiteY12" fmla="*/ 23081 h 34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4300" h="34543">
                  <a:moveTo>
                    <a:pt x="23590" y="34544"/>
                  </a:moveTo>
                  <a:cubicBezTo>
                    <a:pt x="11682" y="34544"/>
                    <a:pt x="1889" y="25641"/>
                    <a:pt x="1333" y="25085"/>
                  </a:cubicBezTo>
                  <a:cubicBezTo>
                    <a:pt x="220" y="24083"/>
                    <a:pt x="-226" y="22636"/>
                    <a:pt x="109" y="21190"/>
                  </a:cubicBezTo>
                  <a:cubicBezTo>
                    <a:pt x="331" y="19743"/>
                    <a:pt x="1333" y="18630"/>
                    <a:pt x="2668" y="18074"/>
                  </a:cubicBezTo>
                  <a:lnTo>
                    <a:pt x="48517" y="268"/>
                  </a:lnTo>
                  <a:cubicBezTo>
                    <a:pt x="49964" y="-288"/>
                    <a:pt x="51634" y="45"/>
                    <a:pt x="52858" y="1047"/>
                  </a:cubicBezTo>
                  <a:cubicBezTo>
                    <a:pt x="54082" y="2049"/>
                    <a:pt x="54527" y="3718"/>
                    <a:pt x="54193" y="5164"/>
                  </a:cubicBezTo>
                  <a:cubicBezTo>
                    <a:pt x="53970" y="5944"/>
                    <a:pt x="49742" y="23081"/>
                    <a:pt x="34607" y="31650"/>
                  </a:cubicBezTo>
                  <a:cubicBezTo>
                    <a:pt x="30823" y="33765"/>
                    <a:pt x="27151" y="34544"/>
                    <a:pt x="23478" y="34544"/>
                  </a:cubicBezTo>
                  <a:close/>
                  <a:moveTo>
                    <a:pt x="13129" y="23081"/>
                  </a:moveTo>
                  <a:cubicBezTo>
                    <a:pt x="17803" y="25641"/>
                    <a:pt x="24480" y="27756"/>
                    <a:pt x="30601" y="24306"/>
                  </a:cubicBezTo>
                  <a:cubicBezTo>
                    <a:pt x="36388" y="21078"/>
                    <a:pt x="40171" y="16071"/>
                    <a:pt x="42620" y="11730"/>
                  </a:cubicBezTo>
                  <a:lnTo>
                    <a:pt x="13240" y="23081"/>
                  </a:ln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6008A046-03B8-2B29-1DC7-4D8805967AF6}"/>
                </a:ext>
              </a:extLst>
            </p:cNvPr>
            <p:cNvSpPr/>
            <p:nvPr/>
          </p:nvSpPr>
          <p:spPr>
            <a:xfrm>
              <a:off x="11069166" y="4149570"/>
              <a:ext cx="10248" cy="30844"/>
            </a:xfrm>
            <a:custGeom>
              <a:avLst/>
              <a:gdLst>
                <a:gd name="connsiteX0" fmla="*/ 4234 w 10248"/>
                <a:gd name="connsiteY0" fmla="*/ 30845 h 30844"/>
                <a:gd name="connsiteX1" fmla="*/ 5 w 10248"/>
                <a:gd name="connsiteY1" fmla="*/ 26282 h 30844"/>
                <a:gd name="connsiteX2" fmla="*/ 1786 w 10248"/>
                <a:gd name="connsiteY2" fmla="*/ 3914 h 30844"/>
                <a:gd name="connsiteX3" fmla="*/ 6349 w 10248"/>
                <a:gd name="connsiteY3" fmla="*/ 19 h 30844"/>
                <a:gd name="connsiteX4" fmla="*/ 10243 w 10248"/>
                <a:gd name="connsiteY4" fmla="*/ 4582 h 30844"/>
                <a:gd name="connsiteX5" fmla="*/ 8463 w 10248"/>
                <a:gd name="connsiteY5" fmla="*/ 26950 h 30844"/>
                <a:gd name="connsiteX6" fmla="*/ 4234 w 10248"/>
                <a:gd name="connsiteY6" fmla="*/ 30845 h 30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248" h="30844">
                  <a:moveTo>
                    <a:pt x="4234" y="30845"/>
                  </a:moveTo>
                  <a:cubicBezTo>
                    <a:pt x="1563" y="30622"/>
                    <a:pt x="-106" y="28619"/>
                    <a:pt x="5" y="26282"/>
                  </a:cubicBezTo>
                  <a:lnTo>
                    <a:pt x="1786" y="3914"/>
                  </a:lnTo>
                  <a:cubicBezTo>
                    <a:pt x="2008" y="1577"/>
                    <a:pt x="4011" y="-204"/>
                    <a:pt x="6349" y="19"/>
                  </a:cubicBezTo>
                  <a:cubicBezTo>
                    <a:pt x="8686" y="241"/>
                    <a:pt x="10355" y="2245"/>
                    <a:pt x="10243" y="4582"/>
                  </a:cubicBezTo>
                  <a:lnTo>
                    <a:pt x="8463" y="26950"/>
                  </a:lnTo>
                  <a:cubicBezTo>
                    <a:pt x="8240" y="29176"/>
                    <a:pt x="6460" y="30845"/>
                    <a:pt x="4234" y="30845"/>
                  </a:cubicBez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F0151CDC-FC16-B074-0483-85455824D0D9}"/>
                </a:ext>
              </a:extLst>
            </p:cNvPr>
            <p:cNvSpPr/>
            <p:nvPr/>
          </p:nvSpPr>
          <p:spPr>
            <a:xfrm>
              <a:off x="11002827" y="4147580"/>
              <a:ext cx="10610" cy="30831"/>
            </a:xfrm>
            <a:custGeom>
              <a:avLst/>
              <a:gdLst>
                <a:gd name="connsiteX0" fmla="*/ 4247 w 10610"/>
                <a:gd name="connsiteY0" fmla="*/ 30832 h 30831"/>
                <a:gd name="connsiteX1" fmla="*/ 19 w 10610"/>
                <a:gd name="connsiteY1" fmla="*/ 26158 h 30831"/>
                <a:gd name="connsiteX2" fmla="*/ 2244 w 10610"/>
                <a:gd name="connsiteY2" fmla="*/ 3789 h 30831"/>
                <a:gd name="connsiteX3" fmla="*/ 6807 w 10610"/>
                <a:gd name="connsiteY3" fmla="*/ 6 h 30831"/>
                <a:gd name="connsiteX4" fmla="*/ 10590 w 10610"/>
                <a:gd name="connsiteY4" fmla="*/ 4568 h 30831"/>
                <a:gd name="connsiteX5" fmla="*/ 8365 w 10610"/>
                <a:gd name="connsiteY5" fmla="*/ 26937 h 30831"/>
                <a:gd name="connsiteX6" fmla="*/ 4136 w 10610"/>
                <a:gd name="connsiteY6" fmla="*/ 30720 h 30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610" h="30831">
                  <a:moveTo>
                    <a:pt x="4247" y="30832"/>
                  </a:moveTo>
                  <a:cubicBezTo>
                    <a:pt x="1576" y="30609"/>
                    <a:pt x="-204" y="28495"/>
                    <a:pt x="19" y="26158"/>
                  </a:cubicBezTo>
                  <a:lnTo>
                    <a:pt x="2244" y="3789"/>
                  </a:lnTo>
                  <a:cubicBezTo>
                    <a:pt x="2467" y="1452"/>
                    <a:pt x="4470" y="-106"/>
                    <a:pt x="6807" y="6"/>
                  </a:cubicBezTo>
                  <a:cubicBezTo>
                    <a:pt x="9144" y="228"/>
                    <a:pt x="10813" y="2343"/>
                    <a:pt x="10590" y="4568"/>
                  </a:cubicBezTo>
                  <a:lnTo>
                    <a:pt x="8365" y="26937"/>
                  </a:lnTo>
                  <a:cubicBezTo>
                    <a:pt x="8142" y="29162"/>
                    <a:pt x="6361" y="30720"/>
                    <a:pt x="4136" y="30720"/>
                  </a:cubicBez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79EEF17B-595C-F1B1-CFB8-43B506BCFB52}"/>
                </a:ext>
              </a:extLst>
            </p:cNvPr>
            <p:cNvSpPr/>
            <p:nvPr/>
          </p:nvSpPr>
          <p:spPr>
            <a:xfrm>
              <a:off x="11062590" y="4119341"/>
              <a:ext cx="33602" cy="17561"/>
            </a:xfrm>
            <a:custGeom>
              <a:avLst/>
              <a:gdLst>
                <a:gd name="connsiteX0" fmla="*/ 29394 w 33602"/>
                <a:gd name="connsiteY0" fmla="*/ 17450 h 17561"/>
                <a:gd name="connsiteX1" fmla="*/ 25722 w 33602"/>
                <a:gd name="connsiteY1" fmla="*/ 15335 h 17561"/>
                <a:gd name="connsiteX2" fmla="*/ 5245 w 33602"/>
                <a:gd name="connsiteY2" fmla="*/ 9103 h 17561"/>
                <a:gd name="connsiteX3" fmla="*/ 126 w 33602"/>
                <a:gd name="connsiteY3" fmla="*/ 6099 h 17561"/>
                <a:gd name="connsiteX4" fmla="*/ 3131 w 33602"/>
                <a:gd name="connsiteY4" fmla="*/ 980 h 17561"/>
                <a:gd name="connsiteX5" fmla="*/ 33067 w 33602"/>
                <a:gd name="connsiteY5" fmla="*/ 11218 h 17561"/>
                <a:gd name="connsiteX6" fmla="*/ 31509 w 33602"/>
                <a:gd name="connsiteY6" fmla="*/ 17005 h 17561"/>
                <a:gd name="connsiteX7" fmla="*/ 29394 w 33602"/>
                <a:gd name="connsiteY7" fmla="*/ 17561 h 17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602" h="17561">
                  <a:moveTo>
                    <a:pt x="29394" y="17450"/>
                  </a:moveTo>
                  <a:cubicBezTo>
                    <a:pt x="27947" y="17450"/>
                    <a:pt x="26501" y="16671"/>
                    <a:pt x="25722" y="15335"/>
                  </a:cubicBezTo>
                  <a:cubicBezTo>
                    <a:pt x="19935" y="5320"/>
                    <a:pt x="5913" y="8881"/>
                    <a:pt x="5245" y="9103"/>
                  </a:cubicBezTo>
                  <a:cubicBezTo>
                    <a:pt x="2908" y="9660"/>
                    <a:pt x="683" y="8324"/>
                    <a:pt x="126" y="6099"/>
                  </a:cubicBezTo>
                  <a:cubicBezTo>
                    <a:pt x="-430" y="3873"/>
                    <a:pt x="905" y="1536"/>
                    <a:pt x="3131" y="980"/>
                  </a:cubicBezTo>
                  <a:cubicBezTo>
                    <a:pt x="3910" y="757"/>
                    <a:pt x="23941" y="-4362"/>
                    <a:pt x="33067" y="11218"/>
                  </a:cubicBezTo>
                  <a:cubicBezTo>
                    <a:pt x="34179" y="13221"/>
                    <a:pt x="33512" y="15781"/>
                    <a:pt x="31509" y="17005"/>
                  </a:cubicBezTo>
                  <a:cubicBezTo>
                    <a:pt x="30841" y="17338"/>
                    <a:pt x="30173" y="17561"/>
                    <a:pt x="29394" y="17561"/>
                  </a:cubicBez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75" name="Freeform: Shape 174">
              <a:extLst>
                <a:ext uri="{FF2B5EF4-FFF2-40B4-BE49-F238E27FC236}">
                  <a16:creationId xmlns:a16="http://schemas.microsoft.com/office/drawing/2014/main" id="{A50F3E36-0187-242A-3BFF-9E0F65C8CE94}"/>
                </a:ext>
              </a:extLst>
            </p:cNvPr>
            <p:cNvSpPr/>
            <p:nvPr/>
          </p:nvSpPr>
          <p:spPr>
            <a:xfrm>
              <a:off x="10995180" y="4111705"/>
              <a:ext cx="35793" cy="16072"/>
            </a:xfrm>
            <a:custGeom>
              <a:avLst/>
              <a:gdLst>
                <a:gd name="connsiteX0" fmla="*/ 4215 w 35793"/>
                <a:gd name="connsiteY0" fmla="*/ 15850 h 16072"/>
                <a:gd name="connsiteX1" fmla="*/ 1211 w 35793"/>
                <a:gd name="connsiteY1" fmla="*/ 14626 h 16072"/>
                <a:gd name="connsiteX2" fmla="*/ 1211 w 35793"/>
                <a:gd name="connsiteY2" fmla="*/ 8727 h 16072"/>
                <a:gd name="connsiteX3" fmla="*/ 21576 w 35793"/>
                <a:gd name="connsiteY3" fmla="*/ 47 h 16072"/>
                <a:gd name="connsiteX4" fmla="*/ 34930 w 35793"/>
                <a:gd name="connsiteY4" fmla="*/ 7837 h 16072"/>
                <a:gd name="connsiteX5" fmla="*/ 34151 w 35793"/>
                <a:gd name="connsiteY5" fmla="*/ 13735 h 16072"/>
                <a:gd name="connsiteX6" fmla="*/ 28253 w 35793"/>
                <a:gd name="connsiteY6" fmla="*/ 12956 h 16072"/>
                <a:gd name="connsiteX7" fmla="*/ 21019 w 35793"/>
                <a:gd name="connsiteY7" fmla="*/ 8505 h 16072"/>
                <a:gd name="connsiteX8" fmla="*/ 7109 w 35793"/>
                <a:gd name="connsiteY8" fmla="*/ 14848 h 16072"/>
                <a:gd name="connsiteX9" fmla="*/ 4215 w 35793"/>
                <a:gd name="connsiteY9" fmla="*/ 16072 h 16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5793" h="16072">
                  <a:moveTo>
                    <a:pt x="4215" y="15850"/>
                  </a:moveTo>
                  <a:cubicBezTo>
                    <a:pt x="3102" y="15850"/>
                    <a:pt x="1990" y="15404"/>
                    <a:pt x="1211" y="14626"/>
                  </a:cubicBezTo>
                  <a:cubicBezTo>
                    <a:pt x="-459" y="12956"/>
                    <a:pt x="-347" y="10285"/>
                    <a:pt x="1211" y="8727"/>
                  </a:cubicBezTo>
                  <a:cubicBezTo>
                    <a:pt x="1656" y="8394"/>
                    <a:pt x="11004" y="-732"/>
                    <a:pt x="21576" y="47"/>
                  </a:cubicBezTo>
                  <a:cubicBezTo>
                    <a:pt x="26806" y="492"/>
                    <a:pt x="31369" y="3052"/>
                    <a:pt x="34930" y="7837"/>
                  </a:cubicBezTo>
                  <a:cubicBezTo>
                    <a:pt x="36377" y="9729"/>
                    <a:pt x="35932" y="12289"/>
                    <a:pt x="34151" y="13735"/>
                  </a:cubicBezTo>
                  <a:cubicBezTo>
                    <a:pt x="32259" y="15182"/>
                    <a:pt x="29700" y="14737"/>
                    <a:pt x="28253" y="12956"/>
                  </a:cubicBezTo>
                  <a:cubicBezTo>
                    <a:pt x="26139" y="10174"/>
                    <a:pt x="23690" y="8727"/>
                    <a:pt x="21019" y="8505"/>
                  </a:cubicBezTo>
                  <a:cubicBezTo>
                    <a:pt x="15344" y="8060"/>
                    <a:pt x="9112" y="12956"/>
                    <a:pt x="7109" y="14848"/>
                  </a:cubicBezTo>
                  <a:cubicBezTo>
                    <a:pt x="6329" y="15627"/>
                    <a:pt x="5217" y="16072"/>
                    <a:pt x="4215" y="16072"/>
                  </a:cubicBez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6BCA5B7D-EA91-736F-CB83-F99B86405921}"/>
                </a:ext>
              </a:extLst>
            </p:cNvPr>
            <p:cNvSpPr/>
            <p:nvPr/>
          </p:nvSpPr>
          <p:spPr>
            <a:xfrm>
              <a:off x="9929472" y="4577900"/>
              <a:ext cx="44135" cy="92392"/>
            </a:xfrm>
            <a:custGeom>
              <a:avLst/>
              <a:gdLst>
                <a:gd name="connsiteX0" fmla="*/ 25288 w 44135"/>
                <a:gd name="connsiteY0" fmla="*/ 92393 h 92392"/>
                <a:gd name="connsiteX1" fmla="*/ 12935 w 44135"/>
                <a:gd name="connsiteY1" fmla="*/ 87608 h 92392"/>
                <a:gd name="connsiteX2" fmla="*/ 1918 w 44135"/>
                <a:gd name="connsiteY2" fmla="*/ 3699 h 92392"/>
                <a:gd name="connsiteX3" fmla="*/ 5034 w 44135"/>
                <a:gd name="connsiteY3" fmla="*/ 137 h 92392"/>
                <a:gd name="connsiteX4" fmla="*/ 9485 w 44135"/>
                <a:gd name="connsiteY4" fmla="*/ 1695 h 92392"/>
                <a:gd name="connsiteX5" fmla="*/ 42871 w 44135"/>
                <a:gd name="connsiteY5" fmla="*/ 81487 h 92392"/>
                <a:gd name="connsiteX6" fmla="*/ 29851 w 44135"/>
                <a:gd name="connsiteY6" fmla="*/ 91948 h 92392"/>
                <a:gd name="connsiteX7" fmla="*/ 25288 w 44135"/>
                <a:gd name="connsiteY7" fmla="*/ 92393 h 92392"/>
                <a:gd name="connsiteX8" fmla="*/ 9152 w 44135"/>
                <a:gd name="connsiteY8" fmla="*/ 15717 h 92392"/>
                <a:gd name="connsiteX9" fmla="*/ 18499 w 44135"/>
                <a:gd name="connsiteY9" fmla="*/ 81376 h 92392"/>
                <a:gd name="connsiteX10" fmla="*/ 28070 w 44135"/>
                <a:gd name="connsiteY10" fmla="*/ 83713 h 92392"/>
                <a:gd name="connsiteX11" fmla="*/ 34969 w 44135"/>
                <a:gd name="connsiteY11" fmla="*/ 78482 h 92392"/>
                <a:gd name="connsiteX12" fmla="*/ 9152 w 44135"/>
                <a:gd name="connsiteY12" fmla="*/ 15829 h 923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4135" h="92392">
                  <a:moveTo>
                    <a:pt x="25288" y="92393"/>
                  </a:moveTo>
                  <a:cubicBezTo>
                    <a:pt x="20614" y="92393"/>
                    <a:pt x="16385" y="90724"/>
                    <a:pt x="12935" y="87608"/>
                  </a:cubicBezTo>
                  <a:cubicBezTo>
                    <a:pt x="-5872" y="70358"/>
                    <a:pt x="1139" y="10487"/>
                    <a:pt x="1918" y="3699"/>
                  </a:cubicBezTo>
                  <a:cubicBezTo>
                    <a:pt x="2141" y="2029"/>
                    <a:pt x="3365" y="583"/>
                    <a:pt x="5034" y="137"/>
                  </a:cubicBezTo>
                  <a:cubicBezTo>
                    <a:pt x="6703" y="-308"/>
                    <a:pt x="8484" y="360"/>
                    <a:pt x="9485" y="1695"/>
                  </a:cubicBezTo>
                  <a:cubicBezTo>
                    <a:pt x="13826" y="7482"/>
                    <a:pt x="51440" y="58673"/>
                    <a:pt x="42871" y="81487"/>
                  </a:cubicBezTo>
                  <a:cubicBezTo>
                    <a:pt x="41424" y="85271"/>
                    <a:pt x="37974" y="90278"/>
                    <a:pt x="29851" y="91948"/>
                  </a:cubicBezTo>
                  <a:cubicBezTo>
                    <a:pt x="28293" y="92282"/>
                    <a:pt x="26734" y="92393"/>
                    <a:pt x="25288" y="92393"/>
                  </a:cubicBezTo>
                  <a:close/>
                  <a:moveTo>
                    <a:pt x="9152" y="15717"/>
                  </a:moveTo>
                  <a:cubicBezTo>
                    <a:pt x="7594" y="36973"/>
                    <a:pt x="7594" y="71249"/>
                    <a:pt x="18499" y="81376"/>
                  </a:cubicBezTo>
                  <a:cubicBezTo>
                    <a:pt x="21059" y="83713"/>
                    <a:pt x="24064" y="84492"/>
                    <a:pt x="28070" y="83713"/>
                  </a:cubicBezTo>
                  <a:cubicBezTo>
                    <a:pt x="32856" y="82711"/>
                    <a:pt x="34302" y="80263"/>
                    <a:pt x="34969" y="78482"/>
                  </a:cubicBezTo>
                  <a:cubicBezTo>
                    <a:pt x="39533" y="66463"/>
                    <a:pt x="23507" y="36750"/>
                    <a:pt x="9152" y="15829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46E77B9F-8BB0-3E68-B9BA-9483AC57EA2F}"/>
                </a:ext>
              </a:extLst>
            </p:cNvPr>
            <p:cNvSpPr/>
            <p:nvPr/>
          </p:nvSpPr>
          <p:spPr>
            <a:xfrm>
              <a:off x="10113990" y="4590894"/>
              <a:ext cx="41210" cy="246883"/>
            </a:xfrm>
            <a:custGeom>
              <a:avLst/>
              <a:gdLst>
                <a:gd name="connsiteX0" fmla="*/ 4249 w 41210"/>
                <a:gd name="connsiteY0" fmla="*/ 246883 h 246883"/>
                <a:gd name="connsiteX1" fmla="*/ 20 w 41210"/>
                <a:gd name="connsiteY1" fmla="*/ 242209 h 246883"/>
                <a:gd name="connsiteX2" fmla="*/ 32960 w 41210"/>
                <a:gd name="connsiteY2" fmla="*/ 3168 h 246883"/>
                <a:gd name="connsiteX3" fmla="*/ 38080 w 41210"/>
                <a:gd name="connsiteY3" fmla="*/ 164 h 246883"/>
                <a:gd name="connsiteX4" fmla="*/ 41084 w 41210"/>
                <a:gd name="connsiteY4" fmla="*/ 5283 h 246883"/>
                <a:gd name="connsiteX5" fmla="*/ 8366 w 41210"/>
                <a:gd name="connsiteY5" fmla="*/ 243100 h 246883"/>
                <a:gd name="connsiteX6" fmla="*/ 4138 w 41210"/>
                <a:gd name="connsiteY6" fmla="*/ 246883 h 246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1210" h="246883">
                  <a:moveTo>
                    <a:pt x="4249" y="246883"/>
                  </a:moveTo>
                  <a:cubicBezTo>
                    <a:pt x="1466" y="246550"/>
                    <a:pt x="-202" y="244546"/>
                    <a:pt x="20" y="242209"/>
                  </a:cubicBezTo>
                  <a:cubicBezTo>
                    <a:pt x="910" y="234085"/>
                    <a:pt x="22277" y="43788"/>
                    <a:pt x="32960" y="3168"/>
                  </a:cubicBezTo>
                  <a:cubicBezTo>
                    <a:pt x="33517" y="943"/>
                    <a:pt x="35854" y="-504"/>
                    <a:pt x="38080" y="164"/>
                  </a:cubicBezTo>
                  <a:cubicBezTo>
                    <a:pt x="40306" y="720"/>
                    <a:pt x="41641" y="3057"/>
                    <a:pt x="41084" y="5283"/>
                  </a:cubicBezTo>
                  <a:cubicBezTo>
                    <a:pt x="30623" y="45346"/>
                    <a:pt x="8589" y="241097"/>
                    <a:pt x="8366" y="243100"/>
                  </a:cubicBezTo>
                  <a:cubicBezTo>
                    <a:pt x="8144" y="245214"/>
                    <a:pt x="6252" y="246883"/>
                    <a:pt x="4138" y="246883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78" name="Freeform: Shape 177">
              <a:extLst>
                <a:ext uri="{FF2B5EF4-FFF2-40B4-BE49-F238E27FC236}">
                  <a16:creationId xmlns:a16="http://schemas.microsoft.com/office/drawing/2014/main" id="{C50D18F7-65E3-09CC-D281-56BBBED0CECD}"/>
                </a:ext>
              </a:extLst>
            </p:cNvPr>
            <p:cNvSpPr/>
            <p:nvPr/>
          </p:nvSpPr>
          <p:spPr>
            <a:xfrm>
              <a:off x="10358222" y="4347145"/>
              <a:ext cx="136470" cy="41484"/>
            </a:xfrm>
            <a:custGeom>
              <a:avLst/>
              <a:gdLst>
                <a:gd name="connsiteX0" fmla="*/ 56592 w 136470"/>
                <a:gd name="connsiteY0" fmla="*/ 41484 h 41484"/>
                <a:gd name="connsiteX1" fmla="*/ 1506 w 136470"/>
                <a:gd name="connsiteY1" fmla="*/ 24680 h 41484"/>
                <a:gd name="connsiteX2" fmla="*/ 950 w 136470"/>
                <a:gd name="connsiteY2" fmla="*/ 18782 h 41484"/>
                <a:gd name="connsiteX3" fmla="*/ 6847 w 136470"/>
                <a:gd name="connsiteY3" fmla="*/ 18226 h 41484"/>
                <a:gd name="connsiteX4" fmla="*/ 76290 w 136470"/>
                <a:gd name="connsiteY4" fmla="*/ 31246 h 41484"/>
                <a:gd name="connsiteX5" fmla="*/ 128371 w 136470"/>
                <a:gd name="connsiteY5" fmla="*/ 2646 h 41484"/>
                <a:gd name="connsiteX6" fmla="*/ 133824 w 136470"/>
                <a:gd name="connsiteY6" fmla="*/ 309 h 41484"/>
                <a:gd name="connsiteX7" fmla="*/ 136162 w 136470"/>
                <a:gd name="connsiteY7" fmla="*/ 5762 h 41484"/>
                <a:gd name="connsiteX8" fmla="*/ 77737 w 136470"/>
                <a:gd name="connsiteY8" fmla="*/ 39481 h 41484"/>
                <a:gd name="connsiteX9" fmla="*/ 56481 w 136470"/>
                <a:gd name="connsiteY9" fmla="*/ 41373 h 41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6470" h="41484">
                  <a:moveTo>
                    <a:pt x="56592" y="41484"/>
                  </a:moveTo>
                  <a:cubicBezTo>
                    <a:pt x="22094" y="41484"/>
                    <a:pt x="2508" y="25459"/>
                    <a:pt x="1506" y="24680"/>
                  </a:cubicBezTo>
                  <a:cubicBezTo>
                    <a:pt x="-274" y="23234"/>
                    <a:pt x="-497" y="20563"/>
                    <a:pt x="950" y="18782"/>
                  </a:cubicBezTo>
                  <a:cubicBezTo>
                    <a:pt x="2396" y="17002"/>
                    <a:pt x="5067" y="16779"/>
                    <a:pt x="6847" y="18226"/>
                  </a:cubicBezTo>
                  <a:cubicBezTo>
                    <a:pt x="7070" y="18448"/>
                    <a:pt x="32666" y="39036"/>
                    <a:pt x="76290" y="31246"/>
                  </a:cubicBezTo>
                  <a:cubicBezTo>
                    <a:pt x="119246" y="23567"/>
                    <a:pt x="128260" y="2868"/>
                    <a:pt x="128371" y="2646"/>
                  </a:cubicBezTo>
                  <a:cubicBezTo>
                    <a:pt x="129261" y="531"/>
                    <a:pt x="131598" y="-581"/>
                    <a:pt x="133824" y="309"/>
                  </a:cubicBezTo>
                  <a:cubicBezTo>
                    <a:pt x="135939" y="1199"/>
                    <a:pt x="137051" y="3536"/>
                    <a:pt x="136162" y="5762"/>
                  </a:cubicBezTo>
                  <a:cubicBezTo>
                    <a:pt x="135716" y="6763"/>
                    <a:pt x="125811" y="30912"/>
                    <a:pt x="77737" y="39481"/>
                  </a:cubicBezTo>
                  <a:cubicBezTo>
                    <a:pt x="70169" y="40817"/>
                    <a:pt x="63047" y="41373"/>
                    <a:pt x="56481" y="41373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79" name="Freeform: Shape 178">
              <a:extLst>
                <a:ext uri="{FF2B5EF4-FFF2-40B4-BE49-F238E27FC236}">
                  <a16:creationId xmlns:a16="http://schemas.microsoft.com/office/drawing/2014/main" id="{B532993F-25AE-BC7C-1168-4C1EB810A3DA}"/>
                </a:ext>
              </a:extLst>
            </p:cNvPr>
            <p:cNvSpPr/>
            <p:nvPr/>
          </p:nvSpPr>
          <p:spPr>
            <a:xfrm>
              <a:off x="10394295" y="4959182"/>
              <a:ext cx="175770" cy="33727"/>
            </a:xfrm>
            <a:custGeom>
              <a:avLst/>
              <a:gdLst>
                <a:gd name="connsiteX0" fmla="*/ 4160 w 175770"/>
                <a:gd name="connsiteY0" fmla="*/ 33616 h 33727"/>
                <a:gd name="connsiteX1" fmla="*/ 42 w 175770"/>
                <a:gd name="connsiteY1" fmla="*/ 29943 h 33727"/>
                <a:gd name="connsiteX2" fmla="*/ 3715 w 175770"/>
                <a:gd name="connsiteY2" fmla="*/ 25270 h 33727"/>
                <a:gd name="connsiteX3" fmla="*/ 170643 w 175770"/>
                <a:gd name="connsiteY3" fmla="*/ 119 h 33727"/>
                <a:gd name="connsiteX4" fmla="*/ 175651 w 175770"/>
                <a:gd name="connsiteY4" fmla="*/ 3346 h 33727"/>
                <a:gd name="connsiteX5" fmla="*/ 172424 w 175770"/>
                <a:gd name="connsiteY5" fmla="*/ 8354 h 33727"/>
                <a:gd name="connsiteX6" fmla="*/ 4828 w 175770"/>
                <a:gd name="connsiteY6" fmla="*/ 33727 h 33727"/>
                <a:gd name="connsiteX7" fmla="*/ 4271 w 175770"/>
                <a:gd name="connsiteY7" fmla="*/ 33727 h 33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5770" h="33727">
                  <a:moveTo>
                    <a:pt x="4160" y="33616"/>
                  </a:moveTo>
                  <a:cubicBezTo>
                    <a:pt x="2046" y="33616"/>
                    <a:pt x="265" y="32058"/>
                    <a:pt x="42" y="29943"/>
                  </a:cubicBezTo>
                  <a:cubicBezTo>
                    <a:pt x="-291" y="27607"/>
                    <a:pt x="1378" y="25492"/>
                    <a:pt x="3715" y="25270"/>
                  </a:cubicBezTo>
                  <a:cubicBezTo>
                    <a:pt x="5050" y="25047"/>
                    <a:pt x="135366" y="7686"/>
                    <a:pt x="170643" y="119"/>
                  </a:cubicBezTo>
                  <a:cubicBezTo>
                    <a:pt x="172980" y="-437"/>
                    <a:pt x="175206" y="1009"/>
                    <a:pt x="175651" y="3346"/>
                  </a:cubicBezTo>
                  <a:cubicBezTo>
                    <a:pt x="176207" y="5572"/>
                    <a:pt x="174761" y="7909"/>
                    <a:pt x="172424" y="8354"/>
                  </a:cubicBezTo>
                  <a:cubicBezTo>
                    <a:pt x="136813" y="16144"/>
                    <a:pt x="10170" y="32948"/>
                    <a:pt x="4828" y="33727"/>
                  </a:cubicBezTo>
                  <a:cubicBezTo>
                    <a:pt x="4606" y="33727"/>
                    <a:pt x="4494" y="33727"/>
                    <a:pt x="4271" y="33727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6DC097CF-14DA-FB18-869C-A1C6A5802D0E}"/>
                </a:ext>
              </a:extLst>
            </p:cNvPr>
            <p:cNvSpPr/>
            <p:nvPr/>
          </p:nvSpPr>
          <p:spPr>
            <a:xfrm>
              <a:off x="10559373" y="4654601"/>
              <a:ext cx="111757" cy="70944"/>
            </a:xfrm>
            <a:custGeom>
              <a:avLst/>
              <a:gdLst>
                <a:gd name="connsiteX0" fmla="*/ 556 w 111757"/>
                <a:gd name="connsiteY0" fmla="*/ 0 h 70944"/>
                <a:gd name="connsiteX1" fmla="*/ 107613 w 111757"/>
                <a:gd name="connsiteY1" fmla="*/ 51414 h 70944"/>
                <a:gd name="connsiteX2" fmla="*/ 0 w 111757"/>
                <a:gd name="connsiteY2" fmla="*/ 67105 h 70944"/>
                <a:gd name="connsiteX3" fmla="*/ 556 w 111757"/>
                <a:gd name="connsiteY3" fmla="*/ 0 h 70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1757" h="70944">
                  <a:moveTo>
                    <a:pt x="556" y="0"/>
                  </a:moveTo>
                  <a:cubicBezTo>
                    <a:pt x="556" y="0"/>
                    <a:pt x="136992" y="20365"/>
                    <a:pt x="107613" y="51414"/>
                  </a:cubicBezTo>
                  <a:cubicBezTo>
                    <a:pt x="78234" y="82574"/>
                    <a:pt x="0" y="67105"/>
                    <a:pt x="0" y="67105"/>
                  </a:cubicBezTo>
                  <a:lnTo>
                    <a:pt x="556" y="0"/>
                  </a:lnTo>
                  <a:close/>
                </a:path>
              </a:pathLst>
            </a:custGeom>
            <a:solidFill>
              <a:srgbClr val="FF9E88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29C96343-C97D-EABD-3047-8B853C67081E}"/>
                </a:ext>
              </a:extLst>
            </p:cNvPr>
            <p:cNvSpPr/>
            <p:nvPr/>
          </p:nvSpPr>
          <p:spPr>
            <a:xfrm>
              <a:off x="10493715" y="4597049"/>
              <a:ext cx="83020" cy="187175"/>
            </a:xfrm>
            <a:custGeom>
              <a:avLst/>
              <a:gdLst>
                <a:gd name="connsiteX0" fmla="*/ 0 w 83020"/>
                <a:gd name="connsiteY0" fmla="*/ 60112 h 187175"/>
                <a:gd name="connsiteX1" fmla="*/ 43735 w 83020"/>
                <a:gd name="connsiteY1" fmla="*/ 4247 h 187175"/>
                <a:gd name="connsiteX2" fmla="*/ 59871 w 83020"/>
                <a:gd name="connsiteY2" fmla="*/ 185865 h 187175"/>
                <a:gd name="connsiteX3" fmla="*/ 0 w 83020"/>
                <a:gd name="connsiteY3" fmla="*/ 60112 h 187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020" h="187175">
                  <a:moveTo>
                    <a:pt x="0" y="60112"/>
                  </a:moveTo>
                  <a:cubicBezTo>
                    <a:pt x="0" y="60112"/>
                    <a:pt x="6788" y="-18900"/>
                    <a:pt x="43735" y="4247"/>
                  </a:cubicBezTo>
                  <a:cubicBezTo>
                    <a:pt x="80682" y="27506"/>
                    <a:pt x="101937" y="169506"/>
                    <a:pt x="59871" y="185865"/>
                  </a:cubicBezTo>
                  <a:cubicBezTo>
                    <a:pt x="17805" y="202224"/>
                    <a:pt x="0" y="60112"/>
                    <a:pt x="0" y="60112"/>
                  </a:cubicBezTo>
                  <a:close/>
                </a:path>
              </a:pathLst>
            </a:custGeom>
            <a:solidFill>
              <a:srgbClr val="FF9E88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F243E308-1946-ACC5-E12B-388D6F8E1CF5}"/>
                </a:ext>
              </a:extLst>
            </p:cNvPr>
            <p:cNvSpPr/>
            <p:nvPr/>
          </p:nvSpPr>
          <p:spPr>
            <a:xfrm>
              <a:off x="10428947" y="4607398"/>
              <a:ext cx="83020" cy="187176"/>
            </a:xfrm>
            <a:custGeom>
              <a:avLst/>
              <a:gdLst>
                <a:gd name="connsiteX0" fmla="*/ 0 w 83020"/>
                <a:gd name="connsiteY0" fmla="*/ 60112 h 187176"/>
                <a:gd name="connsiteX1" fmla="*/ 43735 w 83020"/>
                <a:gd name="connsiteY1" fmla="*/ 4247 h 187176"/>
                <a:gd name="connsiteX2" fmla="*/ 59872 w 83020"/>
                <a:gd name="connsiteY2" fmla="*/ 185865 h 187176"/>
                <a:gd name="connsiteX3" fmla="*/ 0 w 83020"/>
                <a:gd name="connsiteY3" fmla="*/ 60112 h 187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020" h="187176">
                  <a:moveTo>
                    <a:pt x="0" y="60112"/>
                  </a:moveTo>
                  <a:cubicBezTo>
                    <a:pt x="0" y="60112"/>
                    <a:pt x="6788" y="-18900"/>
                    <a:pt x="43735" y="4247"/>
                  </a:cubicBezTo>
                  <a:cubicBezTo>
                    <a:pt x="80682" y="27506"/>
                    <a:pt x="101937" y="169506"/>
                    <a:pt x="59872" y="185865"/>
                  </a:cubicBezTo>
                  <a:cubicBezTo>
                    <a:pt x="17805" y="202224"/>
                    <a:pt x="0" y="60112"/>
                    <a:pt x="0" y="60112"/>
                  </a:cubicBezTo>
                  <a:close/>
                </a:path>
              </a:pathLst>
            </a:custGeom>
            <a:solidFill>
              <a:srgbClr val="FF9E88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CA799D8C-D95C-B1EE-394B-BC31EFE19AF4}"/>
                </a:ext>
              </a:extLst>
            </p:cNvPr>
            <p:cNvSpPr/>
            <p:nvPr/>
          </p:nvSpPr>
          <p:spPr>
            <a:xfrm>
              <a:off x="10369245" y="4637994"/>
              <a:ext cx="84238" cy="160314"/>
            </a:xfrm>
            <a:custGeom>
              <a:avLst/>
              <a:gdLst>
                <a:gd name="connsiteX0" fmla="*/ 6730 w 84238"/>
                <a:gd name="connsiteY0" fmla="*/ 77035 h 160314"/>
                <a:gd name="connsiteX1" fmla="*/ 1500 w 84238"/>
                <a:gd name="connsiteY1" fmla="*/ 24175 h 160314"/>
                <a:gd name="connsiteX2" fmla="*/ 29767 w 84238"/>
                <a:gd name="connsiteY2" fmla="*/ 2029 h 160314"/>
                <a:gd name="connsiteX3" fmla="*/ 71164 w 84238"/>
                <a:gd name="connsiteY3" fmla="*/ 157939 h 160314"/>
                <a:gd name="connsiteX4" fmla="*/ 6730 w 84238"/>
                <a:gd name="connsiteY4" fmla="*/ 76924 h 16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4238" h="160314">
                  <a:moveTo>
                    <a:pt x="6730" y="77035"/>
                  </a:moveTo>
                  <a:cubicBezTo>
                    <a:pt x="610" y="60120"/>
                    <a:pt x="-1839" y="41869"/>
                    <a:pt x="1500" y="24175"/>
                  </a:cubicBezTo>
                  <a:cubicBezTo>
                    <a:pt x="4505" y="8483"/>
                    <a:pt x="11849" y="-5316"/>
                    <a:pt x="29767" y="2029"/>
                  </a:cubicBezTo>
                  <a:cubicBezTo>
                    <a:pt x="65489" y="16718"/>
                    <a:pt x="105440" y="137352"/>
                    <a:pt x="71164" y="157939"/>
                  </a:cubicBezTo>
                  <a:cubicBezTo>
                    <a:pt x="45792" y="173297"/>
                    <a:pt x="18860" y="110421"/>
                    <a:pt x="6730" y="76924"/>
                  </a:cubicBezTo>
                  <a:close/>
                </a:path>
              </a:pathLst>
            </a:custGeom>
            <a:solidFill>
              <a:srgbClr val="FF9E88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DFF9AB3A-3777-AB18-7FF3-F99CE5257203}"/>
                </a:ext>
              </a:extLst>
            </p:cNvPr>
            <p:cNvSpPr/>
            <p:nvPr/>
          </p:nvSpPr>
          <p:spPr>
            <a:xfrm>
              <a:off x="10424710" y="4663274"/>
              <a:ext cx="29729" cy="98495"/>
            </a:xfrm>
            <a:custGeom>
              <a:avLst/>
              <a:gdLst>
                <a:gd name="connsiteX0" fmla="*/ 25492 w 29729"/>
                <a:gd name="connsiteY0" fmla="*/ 98496 h 98495"/>
                <a:gd name="connsiteX1" fmla="*/ 21375 w 29729"/>
                <a:gd name="connsiteY1" fmla="*/ 95268 h 98495"/>
                <a:gd name="connsiteX2" fmla="*/ 120 w 29729"/>
                <a:gd name="connsiteY2" fmla="*/ 5127 h 98495"/>
                <a:gd name="connsiteX3" fmla="*/ 3235 w 29729"/>
                <a:gd name="connsiteY3" fmla="*/ 119 h 98495"/>
                <a:gd name="connsiteX4" fmla="*/ 8355 w 29729"/>
                <a:gd name="connsiteY4" fmla="*/ 3235 h 98495"/>
                <a:gd name="connsiteX5" fmla="*/ 29610 w 29729"/>
                <a:gd name="connsiteY5" fmla="*/ 93376 h 98495"/>
                <a:gd name="connsiteX6" fmla="*/ 26494 w 29729"/>
                <a:gd name="connsiteY6" fmla="*/ 98384 h 98495"/>
                <a:gd name="connsiteX7" fmla="*/ 25492 w 29729"/>
                <a:gd name="connsiteY7" fmla="*/ 98384 h 98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9729" h="98495">
                  <a:moveTo>
                    <a:pt x="25492" y="98496"/>
                  </a:moveTo>
                  <a:cubicBezTo>
                    <a:pt x="23601" y="98496"/>
                    <a:pt x="21820" y="97160"/>
                    <a:pt x="21375" y="95268"/>
                  </a:cubicBezTo>
                  <a:lnTo>
                    <a:pt x="120" y="5127"/>
                  </a:lnTo>
                  <a:cubicBezTo>
                    <a:pt x="-437" y="2902"/>
                    <a:pt x="1009" y="565"/>
                    <a:pt x="3235" y="119"/>
                  </a:cubicBezTo>
                  <a:cubicBezTo>
                    <a:pt x="5573" y="-437"/>
                    <a:pt x="7798" y="1010"/>
                    <a:pt x="8355" y="3235"/>
                  </a:cubicBezTo>
                  <a:lnTo>
                    <a:pt x="29610" y="93376"/>
                  </a:lnTo>
                  <a:cubicBezTo>
                    <a:pt x="30166" y="95602"/>
                    <a:pt x="28719" y="97939"/>
                    <a:pt x="26494" y="98384"/>
                  </a:cubicBezTo>
                  <a:cubicBezTo>
                    <a:pt x="26160" y="98384"/>
                    <a:pt x="25827" y="98384"/>
                    <a:pt x="25492" y="98384"/>
                  </a:cubicBez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5414BC03-C749-83BA-2F8A-83AF81B569CC}"/>
                </a:ext>
              </a:extLst>
            </p:cNvPr>
            <p:cNvSpPr/>
            <p:nvPr/>
          </p:nvSpPr>
          <p:spPr>
            <a:xfrm>
              <a:off x="10494783" y="4639978"/>
              <a:ext cx="21679" cy="93858"/>
            </a:xfrm>
            <a:custGeom>
              <a:avLst/>
              <a:gdLst>
                <a:gd name="connsiteX0" fmla="*/ 17406 w 21679"/>
                <a:gd name="connsiteY0" fmla="*/ 93858 h 93858"/>
                <a:gd name="connsiteX1" fmla="*/ 13288 w 21679"/>
                <a:gd name="connsiteY1" fmla="*/ 90297 h 93858"/>
                <a:gd name="connsiteX2" fmla="*/ 45 w 21679"/>
                <a:gd name="connsiteY2" fmla="*/ 4830 h 93858"/>
                <a:gd name="connsiteX3" fmla="*/ 3606 w 21679"/>
                <a:gd name="connsiteY3" fmla="*/ 45 h 93858"/>
                <a:gd name="connsiteX4" fmla="*/ 8391 w 21679"/>
                <a:gd name="connsiteY4" fmla="*/ 3606 h 93858"/>
                <a:gd name="connsiteX5" fmla="*/ 21634 w 21679"/>
                <a:gd name="connsiteY5" fmla="*/ 89073 h 93858"/>
                <a:gd name="connsiteX6" fmla="*/ 18073 w 21679"/>
                <a:gd name="connsiteY6" fmla="*/ 93858 h 93858"/>
                <a:gd name="connsiteX7" fmla="*/ 17406 w 21679"/>
                <a:gd name="connsiteY7" fmla="*/ 93858 h 93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679" h="93858">
                  <a:moveTo>
                    <a:pt x="17406" y="93858"/>
                  </a:moveTo>
                  <a:cubicBezTo>
                    <a:pt x="15402" y="93858"/>
                    <a:pt x="13622" y="92412"/>
                    <a:pt x="13288" y="90297"/>
                  </a:cubicBezTo>
                  <a:lnTo>
                    <a:pt x="45" y="4830"/>
                  </a:lnTo>
                  <a:cubicBezTo>
                    <a:pt x="-289" y="2493"/>
                    <a:pt x="1269" y="379"/>
                    <a:pt x="3606" y="45"/>
                  </a:cubicBezTo>
                  <a:cubicBezTo>
                    <a:pt x="5943" y="-289"/>
                    <a:pt x="8057" y="1269"/>
                    <a:pt x="8391" y="3606"/>
                  </a:cubicBezTo>
                  <a:lnTo>
                    <a:pt x="21634" y="89073"/>
                  </a:lnTo>
                  <a:cubicBezTo>
                    <a:pt x="21968" y="91410"/>
                    <a:pt x="20410" y="93525"/>
                    <a:pt x="18073" y="93858"/>
                  </a:cubicBezTo>
                  <a:cubicBezTo>
                    <a:pt x="17850" y="93858"/>
                    <a:pt x="17628" y="93858"/>
                    <a:pt x="17406" y="93858"/>
                  </a:cubicBez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id="{C03DDF3C-AF7C-7ED0-BA4C-0D38F0BAF6A9}"/>
                </a:ext>
              </a:extLst>
            </p:cNvPr>
            <p:cNvSpPr/>
            <p:nvPr/>
          </p:nvSpPr>
          <p:spPr>
            <a:xfrm>
              <a:off x="11011024" y="4343919"/>
              <a:ext cx="166799" cy="56840"/>
            </a:xfrm>
            <a:custGeom>
              <a:avLst/>
              <a:gdLst>
                <a:gd name="connsiteX0" fmla="*/ 56590 w 166799"/>
                <a:gd name="connsiteY0" fmla="*/ 56840 h 56840"/>
                <a:gd name="connsiteX1" fmla="*/ 2505 w 166799"/>
                <a:gd name="connsiteY1" fmla="*/ 46046 h 56840"/>
                <a:gd name="connsiteX2" fmla="*/ 391 w 166799"/>
                <a:gd name="connsiteY2" fmla="*/ 40481 h 56840"/>
                <a:gd name="connsiteX3" fmla="*/ 5955 w 166799"/>
                <a:gd name="connsiteY3" fmla="*/ 38367 h 56840"/>
                <a:gd name="connsiteX4" fmla="*/ 82631 w 166799"/>
                <a:gd name="connsiteY4" fmla="*/ 45267 h 56840"/>
                <a:gd name="connsiteX5" fmla="*/ 159306 w 166799"/>
                <a:gd name="connsiteY5" fmla="*/ 1643 h 56840"/>
                <a:gd name="connsiteX6" fmla="*/ 165204 w 166799"/>
                <a:gd name="connsiteY6" fmla="*/ 864 h 56840"/>
                <a:gd name="connsiteX7" fmla="*/ 165983 w 166799"/>
                <a:gd name="connsiteY7" fmla="*/ 6762 h 56840"/>
                <a:gd name="connsiteX8" fmla="*/ 84856 w 166799"/>
                <a:gd name="connsiteY8" fmla="*/ 53390 h 56840"/>
                <a:gd name="connsiteX9" fmla="*/ 56701 w 166799"/>
                <a:gd name="connsiteY9" fmla="*/ 56840 h 56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6799" h="56840">
                  <a:moveTo>
                    <a:pt x="56590" y="56840"/>
                  </a:moveTo>
                  <a:cubicBezTo>
                    <a:pt x="27321" y="56840"/>
                    <a:pt x="3729" y="46602"/>
                    <a:pt x="2505" y="46046"/>
                  </a:cubicBezTo>
                  <a:cubicBezTo>
                    <a:pt x="391" y="45155"/>
                    <a:pt x="-611" y="42596"/>
                    <a:pt x="391" y="40481"/>
                  </a:cubicBezTo>
                  <a:cubicBezTo>
                    <a:pt x="1281" y="38367"/>
                    <a:pt x="3840" y="37477"/>
                    <a:pt x="5955" y="38367"/>
                  </a:cubicBezTo>
                  <a:cubicBezTo>
                    <a:pt x="6289" y="38590"/>
                    <a:pt x="44793" y="55171"/>
                    <a:pt x="82631" y="45267"/>
                  </a:cubicBezTo>
                  <a:cubicBezTo>
                    <a:pt x="135491" y="31467"/>
                    <a:pt x="159084" y="1977"/>
                    <a:pt x="159306" y="1643"/>
                  </a:cubicBezTo>
                  <a:cubicBezTo>
                    <a:pt x="160753" y="-138"/>
                    <a:pt x="163313" y="-583"/>
                    <a:pt x="165204" y="864"/>
                  </a:cubicBezTo>
                  <a:cubicBezTo>
                    <a:pt x="166985" y="2311"/>
                    <a:pt x="167319" y="4981"/>
                    <a:pt x="165983" y="6762"/>
                  </a:cubicBezTo>
                  <a:cubicBezTo>
                    <a:pt x="164982" y="8097"/>
                    <a:pt x="140611" y="38701"/>
                    <a:pt x="84856" y="53390"/>
                  </a:cubicBezTo>
                  <a:cubicBezTo>
                    <a:pt x="75286" y="55950"/>
                    <a:pt x="65715" y="56840"/>
                    <a:pt x="56701" y="56840"/>
                  </a:cubicBezTo>
                  <a:close/>
                </a:path>
              </a:pathLst>
            </a:custGeom>
            <a:solidFill>
              <a:srgbClr val="B7554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87" name="Freeform: Shape 186">
              <a:extLst>
                <a:ext uri="{FF2B5EF4-FFF2-40B4-BE49-F238E27FC236}">
                  <a16:creationId xmlns:a16="http://schemas.microsoft.com/office/drawing/2014/main" id="{3EC9F717-BA3B-7F32-EBA3-D7547364302E}"/>
                </a:ext>
              </a:extLst>
            </p:cNvPr>
            <p:cNvSpPr/>
            <p:nvPr/>
          </p:nvSpPr>
          <p:spPr>
            <a:xfrm>
              <a:off x="11460350" y="5847368"/>
              <a:ext cx="183933" cy="169254"/>
            </a:xfrm>
            <a:custGeom>
              <a:avLst/>
              <a:gdLst>
                <a:gd name="connsiteX0" fmla="*/ 4219 w 183933"/>
                <a:gd name="connsiteY0" fmla="*/ 169254 h 169254"/>
                <a:gd name="connsiteX1" fmla="*/ 1102 w 183933"/>
                <a:gd name="connsiteY1" fmla="*/ 167919 h 169254"/>
                <a:gd name="connsiteX2" fmla="*/ 1325 w 183933"/>
                <a:gd name="connsiteY2" fmla="*/ 161909 h 169254"/>
                <a:gd name="connsiteX3" fmla="*/ 176822 w 183933"/>
                <a:gd name="connsiteY3" fmla="*/ 1102 h 169254"/>
                <a:gd name="connsiteX4" fmla="*/ 182831 w 183933"/>
                <a:gd name="connsiteY4" fmla="*/ 1325 h 169254"/>
                <a:gd name="connsiteX5" fmla="*/ 182609 w 183933"/>
                <a:gd name="connsiteY5" fmla="*/ 7334 h 169254"/>
                <a:gd name="connsiteX6" fmla="*/ 7112 w 183933"/>
                <a:gd name="connsiteY6" fmla="*/ 168141 h 169254"/>
                <a:gd name="connsiteX7" fmla="*/ 4219 w 183933"/>
                <a:gd name="connsiteY7" fmla="*/ 169254 h 1692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3933" h="169254">
                  <a:moveTo>
                    <a:pt x="4219" y="169254"/>
                  </a:moveTo>
                  <a:cubicBezTo>
                    <a:pt x="3106" y="169254"/>
                    <a:pt x="1992" y="168809"/>
                    <a:pt x="1102" y="167919"/>
                  </a:cubicBezTo>
                  <a:cubicBezTo>
                    <a:pt x="-456" y="166250"/>
                    <a:pt x="-345" y="163579"/>
                    <a:pt x="1325" y="161909"/>
                  </a:cubicBezTo>
                  <a:lnTo>
                    <a:pt x="176822" y="1102"/>
                  </a:lnTo>
                  <a:cubicBezTo>
                    <a:pt x="178492" y="-456"/>
                    <a:pt x="181162" y="-344"/>
                    <a:pt x="182831" y="1325"/>
                  </a:cubicBezTo>
                  <a:cubicBezTo>
                    <a:pt x="184389" y="2994"/>
                    <a:pt x="184277" y="5665"/>
                    <a:pt x="182609" y="7334"/>
                  </a:cubicBezTo>
                  <a:lnTo>
                    <a:pt x="7112" y="168141"/>
                  </a:lnTo>
                  <a:cubicBezTo>
                    <a:pt x="6332" y="168920"/>
                    <a:pt x="5331" y="169254"/>
                    <a:pt x="4219" y="169254"/>
                  </a:cubicBezTo>
                  <a:close/>
                </a:path>
              </a:pathLst>
            </a:custGeom>
            <a:solidFill>
              <a:srgbClr val="F251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88" name="Freeform: Shape 187">
              <a:extLst>
                <a:ext uri="{FF2B5EF4-FFF2-40B4-BE49-F238E27FC236}">
                  <a16:creationId xmlns:a16="http://schemas.microsoft.com/office/drawing/2014/main" id="{854F2F65-31DB-C1BC-7ABE-1D24AC7C83FB}"/>
                </a:ext>
              </a:extLst>
            </p:cNvPr>
            <p:cNvSpPr/>
            <p:nvPr/>
          </p:nvSpPr>
          <p:spPr>
            <a:xfrm>
              <a:off x="10821117" y="6155618"/>
              <a:ext cx="242045" cy="20031"/>
            </a:xfrm>
            <a:custGeom>
              <a:avLst/>
              <a:gdLst>
                <a:gd name="connsiteX0" fmla="*/ 4229 w 242045"/>
                <a:gd name="connsiteY0" fmla="*/ 20032 h 20031"/>
                <a:gd name="connsiteX1" fmla="*/ 0 w 242045"/>
                <a:gd name="connsiteY1" fmla="*/ 16025 h 20031"/>
                <a:gd name="connsiteX2" fmla="*/ 4006 w 242045"/>
                <a:gd name="connsiteY2" fmla="*/ 11574 h 20031"/>
                <a:gd name="connsiteX3" fmla="*/ 237594 w 242045"/>
                <a:gd name="connsiteY3" fmla="*/ 0 h 20031"/>
                <a:gd name="connsiteX4" fmla="*/ 242046 w 242045"/>
                <a:gd name="connsiteY4" fmla="*/ 4006 h 20031"/>
                <a:gd name="connsiteX5" fmla="*/ 238039 w 242045"/>
                <a:gd name="connsiteY5" fmla="*/ 8458 h 20031"/>
                <a:gd name="connsiteX6" fmla="*/ 4451 w 242045"/>
                <a:gd name="connsiteY6" fmla="*/ 20032 h 20031"/>
                <a:gd name="connsiteX7" fmla="*/ 4229 w 242045"/>
                <a:gd name="connsiteY7" fmla="*/ 20032 h 200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42045" h="20031">
                  <a:moveTo>
                    <a:pt x="4229" y="20032"/>
                  </a:moveTo>
                  <a:cubicBezTo>
                    <a:pt x="2003" y="20032"/>
                    <a:pt x="111" y="18251"/>
                    <a:pt x="0" y="16025"/>
                  </a:cubicBezTo>
                  <a:cubicBezTo>
                    <a:pt x="0" y="13688"/>
                    <a:pt x="1669" y="11685"/>
                    <a:pt x="4006" y="11574"/>
                  </a:cubicBezTo>
                  <a:lnTo>
                    <a:pt x="237594" y="0"/>
                  </a:lnTo>
                  <a:cubicBezTo>
                    <a:pt x="239931" y="0"/>
                    <a:pt x="241934" y="1670"/>
                    <a:pt x="242046" y="4006"/>
                  </a:cubicBezTo>
                  <a:cubicBezTo>
                    <a:pt x="242046" y="6343"/>
                    <a:pt x="240376" y="8346"/>
                    <a:pt x="238039" y="8458"/>
                  </a:cubicBezTo>
                  <a:lnTo>
                    <a:pt x="4451" y="20032"/>
                  </a:lnTo>
                  <a:lnTo>
                    <a:pt x="4229" y="20032"/>
                  </a:lnTo>
                  <a:close/>
                </a:path>
              </a:pathLst>
            </a:custGeom>
            <a:solidFill>
              <a:srgbClr val="F251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id="{4177FA8F-30D3-A48C-ED80-037C46F4D540}"/>
                </a:ext>
              </a:extLst>
            </p:cNvPr>
            <p:cNvSpPr/>
            <p:nvPr/>
          </p:nvSpPr>
          <p:spPr>
            <a:xfrm>
              <a:off x="10647677" y="6337337"/>
              <a:ext cx="61765" cy="32393"/>
            </a:xfrm>
            <a:custGeom>
              <a:avLst/>
              <a:gdLst>
                <a:gd name="connsiteX0" fmla="*/ 57591 w 61765"/>
                <a:gd name="connsiteY0" fmla="*/ 32393 h 32393"/>
                <a:gd name="connsiteX1" fmla="*/ 55811 w 61765"/>
                <a:gd name="connsiteY1" fmla="*/ 32060 h 32393"/>
                <a:gd name="connsiteX2" fmla="*/ 2505 w 61765"/>
                <a:gd name="connsiteY2" fmla="*/ 8022 h 32393"/>
                <a:gd name="connsiteX3" fmla="*/ 391 w 61765"/>
                <a:gd name="connsiteY3" fmla="*/ 2458 h 32393"/>
                <a:gd name="connsiteX4" fmla="*/ 5955 w 61765"/>
                <a:gd name="connsiteY4" fmla="*/ 343 h 32393"/>
                <a:gd name="connsiteX5" fmla="*/ 59261 w 61765"/>
                <a:gd name="connsiteY5" fmla="*/ 24381 h 32393"/>
                <a:gd name="connsiteX6" fmla="*/ 61375 w 61765"/>
                <a:gd name="connsiteY6" fmla="*/ 29945 h 32393"/>
                <a:gd name="connsiteX7" fmla="*/ 57591 w 61765"/>
                <a:gd name="connsiteY7" fmla="*/ 32393 h 323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1765" h="32393">
                  <a:moveTo>
                    <a:pt x="57591" y="32393"/>
                  </a:moveTo>
                  <a:cubicBezTo>
                    <a:pt x="57035" y="32393"/>
                    <a:pt x="56367" y="32282"/>
                    <a:pt x="55811" y="32060"/>
                  </a:cubicBezTo>
                  <a:lnTo>
                    <a:pt x="2505" y="8022"/>
                  </a:lnTo>
                  <a:cubicBezTo>
                    <a:pt x="391" y="7020"/>
                    <a:pt x="-611" y="4572"/>
                    <a:pt x="391" y="2458"/>
                  </a:cubicBezTo>
                  <a:cubicBezTo>
                    <a:pt x="1392" y="343"/>
                    <a:pt x="3841" y="-547"/>
                    <a:pt x="5955" y="343"/>
                  </a:cubicBezTo>
                  <a:lnTo>
                    <a:pt x="59261" y="24381"/>
                  </a:lnTo>
                  <a:cubicBezTo>
                    <a:pt x="61375" y="25382"/>
                    <a:pt x="62376" y="27831"/>
                    <a:pt x="61375" y="29945"/>
                  </a:cubicBezTo>
                  <a:cubicBezTo>
                    <a:pt x="60707" y="31503"/>
                    <a:pt x="59149" y="32393"/>
                    <a:pt x="57591" y="32393"/>
                  </a:cubicBezTo>
                  <a:close/>
                </a:path>
              </a:pathLst>
            </a:custGeom>
            <a:solidFill>
              <a:srgbClr val="F9AD6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90" name="Freeform: Shape 189">
              <a:extLst>
                <a:ext uri="{FF2B5EF4-FFF2-40B4-BE49-F238E27FC236}">
                  <a16:creationId xmlns:a16="http://schemas.microsoft.com/office/drawing/2014/main" id="{1826D743-1A38-5D2E-6786-067AD84AD289}"/>
                </a:ext>
              </a:extLst>
            </p:cNvPr>
            <p:cNvSpPr/>
            <p:nvPr/>
          </p:nvSpPr>
          <p:spPr>
            <a:xfrm>
              <a:off x="10575551" y="6391027"/>
              <a:ext cx="93509" cy="34123"/>
            </a:xfrm>
            <a:custGeom>
              <a:avLst/>
              <a:gdLst>
                <a:gd name="connsiteX0" fmla="*/ 89321 w 93509"/>
                <a:gd name="connsiteY0" fmla="*/ 34124 h 34123"/>
                <a:gd name="connsiteX1" fmla="*/ 88097 w 93509"/>
                <a:gd name="connsiteY1" fmla="*/ 33901 h 34123"/>
                <a:gd name="connsiteX2" fmla="*/ 2964 w 93509"/>
                <a:gd name="connsiteY2" fmla="*/ 8195 h 34123"/>
                <a:gd name="connsiteX3" fmla="*/ 182 w 93509"/>
                <a:gd name="connsiteY3" fmla="*/ 2964 h 34123"/>
                <a:gd name="connsiteX4" fmla="*/ 5412 w 93509"/>
                <a:gd name="connsiteY4" fmla="*/ 182 h 34123"/>
                <a:gd name="connsiteX5" fmla="*/ 90546 w 93509"/>
                <a:gd name="connsiteY5" fmla="*/ 25889 h 34123"/>
                <a:gd name="connsiteX6" fmla="*/ 93328 w 93509"/>
                <a:gd name="connsiteY6" fmla="*/ 31119 h 34123"/>
                <a:gd name="connsiteX7" fmla="*/ 89321 w 93509"/>
                <a:gd name="connsiteY7" fmla="*/ 34124 h 34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3509" h="34123">
                  <a:moveTo>
                    <a:pt x="89321" y="34124"/>
                  </a:moveTo>
                  <a:cubicBezTo>
                    <a:pt x="89321" y="34124"/>
                    <a:pt x="88543" y="34124"/>
                    <a:pt x="88097" y="33901"/>
                  </a:cubicBezTo>
                  <a:lnTo>
                    <a:pt x="2964" y="8195"/>
                  </a:lnTo>
                  <a:cubicBezTo>
                    <a:pt x="738" y="7527"/>
                    <a:pt x="-486" y="5190"/>
                    <a:pt x="182" y="2964"/>
                  </a:cubicBezTo>
                  <a:cubicBezTo>
                    <a:pt x="850" y="738"/>
                    <a:pt x="3186" y="-486"/>
                    <a:pt x="5412" y="182"/>
                  </a:cubicBezTo>
                  <a:lnTo>
                    <a:pt x="90546" y="25889"/>
                  </a:lnTo>
                  <a:cubicBezTo>
                    <a:pt x="92771" y="26557"/>
                    <a:pt x="93995" y="28893"/>
                    <a:pt x="93328" y="31119"/>
                  </a:cubicBezTo>
                  <a:cubicBezTo>
                    <a:pt x="92771" y="32900"/>
                    <a:pt x="91102" y="34124"/>
                    <a:pt x="89321" y="34124"/>
                  </a:cubicBezTo>
                  <a:close/>
                </a:path>
              </a:pathLst>
            </a:custGeom>
            <a:solidFill>
              <a:srgbClr val="F9AD6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91" name="Freeform: Shape 190">
              <a:extLst>
                <a:ext uri="{FF2B5EF4-FFF2-40B4-BE49-F238E27FC236}">
                  <a16:creationId xmlns:a16="http://schemas.microsoft.com/office/drawing/2014/main" id="{A1403CCF-B99B-7115-F601-A5DDF31959CF}"/>
                </a:ext>
              </a:extLst>
            </p:cNvPr>
            <p:cNvSpPr/>
            <p:nvPr/>
          </p:nvSpPr>
          <p:spPr>
            <a:xfrm>
              <a:off x="11472010" y="6225714"/>
              <a:ext cx="57116" cy="25163"/>
            </a:xfrm>
            <a:custGeom>
              <a:avLst/>
              <a:gdLst>
                <a:gd name="connsiteX0" fmla="*/ 4242 w 57116"/>
                <a:gd name="connsiteY0" fmla="*/ 25164 h 25163"/>
                <a:gd name="connsiteX1" fmla="*/ 236 w 57116"/>
                <a:gd name="connsiteY1" fmla="*/ 22382 h 25163"/>
                <a:gd name="connsiteX2" fmla="*/ 2795 w 57116"/>
                <a:gd name="connsiteY2" fmla="*/ 17040 h 25163"/>
                <a:gd name="connsiteX3" fmla="*/ 51538 w 57116"/>
                <a:gd name="connsiteY3" fmla="*/ 236 h 25163"/>
                <a:gd name="connsiteX4" fmla="*/ 56881 w 57116"/>
                <a:gd name="connsiteY4" fmla="*/ 2796 h 25163"/>
                <a:gd name="connsiteX5" fmla="*/ 54320 w 57116"/>
                <a:gd name="connsiteY5" fmla="*/ 8137 h 25163"/>
                <a:gd name="connsiteX6" fmla="*/ 5577 w 57116"/>
                <a:gd name="connsiteY6" fmla="*/ 24942 h 25163"/>
                <a:gd name="connsiteX7" fmla="*/ 4242 w 57116"/>
                <a:gd name="connsiteY7" fmla="*/ 25164 h 25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7116" h="25163">
                  <a:moveTo>
                    <a:pt x="4242" y="25164"/>
                  </a:moveTo>
                  <a:cubicBezTo>
                    <a:pt x="2462" y="25164"/>
                    <a:pt x="904" y="24051"/>
                    <a:pt x="236" y="22382"/>
                  </a:cubicBezTo>
                  <a:cubicBezTo>
                    <a:pt x="-543" y="20156"/>
                    <a:pt x="681" y="17819"/>
                    <a:pt x="2795" y="17040"/>
                  </a:cubicBezTo>
                  <a:lnTo>
                    <a:pt x="51538" y="236"/>
                  </a:lnTo>
                  <a:cubicBezTo>
                    <a:pt x="53765" y="-543"/>
                    <a:pt x="56101" y="681"/>
                    <a:pt x="56881" y="2796"/>
                  </a:cubicBezTo>
                  <a:cubicBezTo>
                    <a:pt x="57659" y="5021"/>
                    <a:pt x="56435" y="7359"/>
                    <a:pt x="54320" y="8137"/>
                  </a:cubicBezTo>
                  <a:lnTo>
                    <a:pt x="5577" y="24942"/>
                  </a:lnTo>
                  <a:cubicBezTo>
                    <a:pt x="5577" y="24942"/>
                    <a:pt x="4688" y="25164"/>
                    <a:pt x="4242" y="25164"/>
                  </a:cubicBezTo>
                  <a:close/>
                </a:path>
              </a:pathLst>
            </a:custGeom>
            <a:solidFill>
              <a:srgbClr val="F9AD6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8390B532-7A52-DE61-3F97-3D63AD0C16C2}"/>
                </a:ext>
              </a:extLst>
            </p:cNvPr>
            <p:cNvSpPr/>
            <p:nvPr/>
          </p:nvSpPr>
          <p:spPr>
            <a:xfrm>
              <a:off x="11456992" y="6285765"/>
              <a:ext cx="94833" cy="46574"/>
            </a:xfrm>
            <a:custGeom>
              <a:avLst/>
              <a:gdLst>
                <a:gd name="connsiteX0" fmla="*/ 4238 w 94833"/>
                <a:gd name="connsiteY0" fmla="*/ 46574 h 46574"/>
                <a:gd name="connsiteX1" fmla="*/ 343 w 94833"/>
                <a:gd name="connsiteY1" fmla="*/ 44015 h 46574"/>
                <a:gd name="connsiteX2" fmla="*/ 2458 w 94833"/>
                <a:gd name="connsiteY2" fmla="*/ 38451 h 46574"/>
                <a:gd name="connsiteX3" fmla="*/ 88926 w 94833"/>
                <a:gd name="connsiteY3" fmla="*/ 391 h 46574"/>
                <a:gd name="connsiteX4" fmla="*/ 94490 w 94833"/>
                <a:gd name="connsiteY4" fmla="*/ 2505 h 46574"/>
                <a:gd name="connsiteX5" fmla="*/ 92376 w 94833"/>
                <a:gd name="connsiteY5" fmla="*/ 8070 h 46574"/>
                <a:gd name="connsiteX6" fmla="*/ 5907 w 94833"/>
                <a:gd name="connsiteY6" fmla="*/ 46129 h 46574"/>
                <a:gd name="connsiteX7" fmla="*/ 4238 w 94833"/>
                <a:gd name="connsiteY7" fmla="*/ 46463 h 46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4833" h="46574">
                  <a:moveTo>
                    <a:pt x="4238" y="46574"/>
                  </a:moveTo>
                  <a:cubicBezTo>
                    <a:pt x="2568" y="46574"/>
                    <a:pt x="1121" y="45684"/>
                    <a:pt x="343" y="44015"/>
                  </a:cubicBezTo>
                  <a:cubicBezTo>
                    <a:pt x="-547" y="41900"/>
                    <a:pt x="343" y="39452"/>
                    <a:pt x="2458" y="38451"/>
                  </a:cubicBezTo>
                  <a:lnTo>
                    <a:pt x="88926" y="391"/>
                  </a:lnTo>
                  <a:cubicBezTo>
                    <a:pt x="91041" y="-611"/>
                    <a:pt x="93489" y="391"/>
                    <a:pt x="94490" y="2505"/>
                  </a:cubicBezTo>
                  <a:cubicBezTo>
                    <a:pt x="95381" y="4620"/>
                    <a:pt x="94490" y="7068"/>
                    <a:pt x="92376" y="8070"/>
                  </a:cubicBezTo>
                  <a:lnTo>
                    <a:pt x="5907" y="46129"/>
                  </a:lnTo>
                  <a:cubicBezTo>
                    <a:pt x="5907" y="46129"/>
                    <a:pt x="4795" y="46463"/>
                    <a:pt x="4238" y="46463"/>
                  </a:cubicBezTo>
                  <a:close/>
                </a:path>
              </a:pathLst>
            </a:custGeom>
            <a:solidFill>
              <a:srgbClr val="F9AD6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7C9914BE-A4ED-1A34-9D0E-6773277912AF}"/>
                </a:ext>
              </a:extLst>
            </p:cNvPr>
            <p:cNvSpPr/>
            <p:nvPr/>
          </p:nvSpPr>
          <p:spPr>
            <a:xfrm>
              <a:off x="10029950" y="6437464"/>
              <a:ext cx="66960" cy="31310"/>
            </a:xfrm>
            <a:custGeom>
              <a:avLst/>
              <a:gdLst>
                <a:gd name="connsiteX0" fmla="*/ 62804 w 66960"/>
                <a:gd name="connsiteY0" fmla="*/ 31310 h 31310"/>
                <a:gd name="connsiteX1" fmla="*/ 61246 w 66960"/>
                <a:gd name="connsiteY1" fmla="*/ 30977 h 31310"/>
                <a:gd name="connsiteX2" fmla="*/ 2710 w 66960"/>
                <a:gd name="connsiteY2" fmla="*/ 8163 h 31310"/>
                <a:gd name="connsiteX3" fmla="*/ 262 w 66960"/>
                <a:gd name="connsiteY3" fmla="*/ 2710 h 31310"/>
                <a:gd name="connsiteX4" fmla="*/ 5715 w 66960"/>
                <a:gd name="connsiteY4" fmla="*/ 262 h 31310"/>
                <a:gd name="connsiteX5" fmla="*/ 64251 w 66960"/>
                <a:gd name="connsiteY5" fmla="*/ 22964 h 31310"/>
                <a:gd name="connsiteX6" fmla="*/ 66699 w 66960"/>
                <a:gd name="connsiteY6" fmla="*/ 28417 h 31310"/>
                <a:gd name="connsiteX7" fmla="*/ 62804 w 66960"/>
                <a:gd name="connsiteY7" fmla="*/ 31088 h 31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6960" h="31310">
                  <a:moveTo>
                    <a:pt x="62804" y="31310"/>
                  </a:moveTo>
                  <a:cubicBezTo>
                    <a:pt x="62804" y="31310"/>
                    <a:pt x="61802" y="31310"/>
                    <a:pt x="61246" y="30977"/>
                  </a:cubicBezTo>
                  <a:lnTo>
                    <a:pt x="2710" y="8163"/>
                  </a:lnTo>
                  <a:cubicBezTo>
                    <a:pt x="485" y="7273"/>
                    <a:pt x="-517" y="4936"/>
                    <a:pt x="262" y="2710"/>
                  </a:cubicBezTo>
                  <a:cubicBezTo>
                    <a:pt x="1152" y="485"/>
                    <a:pt x="3600" y="-517"/>
                    <a:pt x="5715" y="262"/>
                  </a:cubicBezTo>
                  <a:lnTo>
                    <a:pt x="64251" y="22964"/>
                  </a:lnTo>
                  <a:cubicBezTo>
                    <a:pt x="66477" y="23854"/>
                    <a:pt x="67478" y="26191"/>
                    <a:pt x="66699" y="28417"/>
                  </a:cubicBezTo>
                  <a:cubicBezTo>
                    <a:pt x="66031" y="30086"/>
                    <a:pt x="64474" y="31088"/>
                    <a:pt x="62804" y="31088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445BCA80-4616-E279-01B4-5E9F6A85EB55}"/>
                </a:ext>
              </a:extLst>
            </p:cNvPr>
            <p:cNvSpPr/>
            <p:nvPr/>
          </p:nvSpPr>
          <p:spPr>
            <a:xfrm>
              <a:off x="10115714" y="4939972"/>
              <a:ext cx="25190" cy="102235"/>
            </a:xfrm>
            <a:custGeom>
              <a:avLst/>
              <a:gdLst>
                <a:gd name="connsiteX0" fmla="*/ 20886 w 25190"/>
                <a:gd name="connsiteY0" fmla="*/ 102236 h 102235"/>
                <a:gd name="connsiteX1" fmla="*/ 16769 w 25190"/>
                <a:gd name="connsiteY1" fmla="*/ 98786 h 102235"/>
                <a:gd name="connsiteX2" fmla="*/ 76 w 25190"/>
                <a:gd name="connsiteY2" fmla="*/ 4972 h 102235"/>
                <a:gd name="connsiteX3" fmla="*/ 3526 w 25190"/>
                <a:gd name="connsiteY3" fmla="*/ 76 h 102235"/>
                <a:gd name="connsiteX4" fmla="*/ 8422 w 25190"/>
                <a:gd name="connsiteY4" fmla="*/ 3526 h 102235"/>
                <a:gd name="connsiteX5" fmla="*/ 25115 w 25190"/>
                <a:gd name="connsiteY5" fmla="*/ 97339 h 102235"/>
                <a:gd name="connsiteX6" fmla="*/ 21665 w 25190"/>
                <a:gd name="connsiteY6" fmla="*/ 102236 h 102235"/>
                <a:gd name="connsiteX7" fmla="*/ 20886 w 25190"/>
                <a:gd name="connsiteY7" fmla="*/ 102236 h 102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190" h="102235">
                  <a:moveTo>
                    <a:pt x="20886" y="102236"/>
                  </a:moveTo>
                  <a:cubicBezTo>
                    <a:pt x="18883" y="102236"/>
                    <a:pt x="17102" y="100789"/>
                    <a:pt x="16769" y="98786"/>
                  </a:cubicBezTo>
                  <a:lnTo>
                    <a:pt x="76" y="4972"/>
                  </a:lnTo>
                  <a:cubicBezTo>
                    <a:pt x="-369" y="2636"/>
                    <a:pt x="1188" y="521"/>
                    <a:pt x="3526" y="76"/>
                  </a:cubicBezTo>
                  <a:cubicBezTo>
                    <a:pt x="5863" y="-369"/>
                    <a:pt x="7977" y="1189"/>
                    <a:pt x="8422" y="3526"/>
                  </a:cubicBezTo>
                  <a:lnTo>
                    <a:pt x="25115" y="97339"/>
                  </a:lnTo>
                  <a:cubicBezTo>
                    <a:pt x="25560" y="99676"/>
                    <a:pt x="24002" y="101791"/>
                    <a:pt x="21665" y="102236"/>
                  </a:cubicBezTo>
                  <a:cubicBezTo>
                    <a:pt x="21442" y="102236"/>
                    <a:pt x="21220" y="102236"/>
                    <a:pt x="20886" y="102236"/>
                  </a:cubicBez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E8134DF0-4AF9-CEC6-E351-F4FB0DF3CD8E}"/>
                </a:ext>
              </a:extLst>
            </p:cNvPr>
            <p:cNvSpPr/>
            <p:nvPr/>
          </p:nvSpPr>
          <p:spPr>
            <a:xfrm>
              <a:off x="10164629" y="4950939"/>
              <a:ext cx="30522" cy="91713"/>
            </a:xfrm>
            <a:custGeom>
              <a:avLst/>
              <a:gdLst>
                <a:gd name="connsiteX0" fmla="*/ 26390 w 30522"/>
                <a:gd name="connsiteY0" fmla="*/ 91714 h 91713"/>
                <a:gd name="connsiteX1" fmla="*/ 22272 w 30522"/>
                <a:gd name="connsiteY1" fmla="*/ 88598 h 91713"/>
                <a:gd name="connsiteX2" fmla="*/ 126 w 30522"/>
                <a:gd name="connsiteY2" fmla="*/ 5245 h 91713"/>
                <a:gd name="connsiteX3" fmla="*/ 3131 w 30522"/>
                <a:gd name="connsiteY3" fmla="*/ 126 h 91713"/>
                <a:gd name="connsiteX4" fmla="*/ 8250 w 30522"/>
                <a:gd name="connsiteY4" fmla="*/ 3131 h 91713"/>
                <a:gd name="connsiteX5" fmla="*/ 30396 w 30522"/>
                <a:gd name="connsiteY5" fmla="*/ 86484 h 91713"/>
                <a:gd name="connsiteX6" fmla="*/ 27391 w 30522"/>
                <a:gd name="connsiteY6" fmla="*/ 91603 h 91713"/>
                <a:gd name="connsiteX7" fmla="*/ 26279 w 30522"/>
                <a:gd name="connsiteY7" fmla="*/ 91714 h 91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22" h="91713">
                  <a:moveTo>
                    <a:pt x="26390" y="91714"/>
                  </a:moveTo>
                  <a:cubicBezTo>
                    <a:pt x="24498" y="91714"/>
                    <a:pt x="22829" y="90490"/>
                    <a:pt x="22272" y="88598"/>
                  </a:cubicBezTo>
                  <a:lnTo>
                    <a:pt x="126" y="5245"/>
                  </a:lnTo>
                  <a:cubicBezTo>
                    <a:pt x="-430" y="3020"/>
                    <a:pt x="905" y="683"/>
                    <a:pt x="3131" y="126"/>
                  </a:cubicBezTo>
                  <a:cubicBezTo>
                    <a:pt x="5357" y="-430"/>
                    <a:pt x="7694" y="905"/>
                    <a:pt x="8250" y="3131"/>
                  </a:cubicBezTo>
                  <a:lnTo>
                    <a:pt x="30396" y="86484"/>
                  </a:lnTo>
                  <a:cubicBezTo>
                    <a:pt x="30952" y="88709"/>
                    <a:pt x="29617" y="91046"/>
                    <a:pt x="27391" y="91603"/>
                  </a:cubicBezTo>
                  <a:cubicBezTo>
                    <a:pt x="27058" y="91603"/>
                    <a:pt x="26723" y="91714"/>
                    <a:pt x="26279" y="91714"/>
                  </a:cubicBez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96" name="Freeform: Shape 195">
              <a:extLst>
                <a:ext uri="{FF2B5EF4-FFF2-40B4-BE49-F238E27FC236}">
                  <a16:creationId xmlns:a16="http://schemas.microsoft.com/office/drawing/2014/main" id="{3BE60C24-6A1F-C76B-2B00-74C9E2EC1E10}"/>
                </a:ext>
              </a:extLst>
            </p:cNvPr>
            <p:cNvSpPr/>
            <p:nvPr/>
          </p:nvSpPr>
          <p:spPr>
            <a:xfrm>
              <a:off x="10971903" y="3984577"/>
              <a:ext cx="268091" cy="198174"/>
            </a:xfrm>
            <a:custGeom>
              <a:avLst/>
              <a:gdLst>
                <a:gd name="connsiteX0" fmla="*/ 182402 w 268091"/>
                <a:gd name="connsiteY0" fmla="*/ 188715 h 198174"/>
                <a:gd name="connsiteX1" fmla="*/ 165820 w 268091"/>
                <a:gd name="connsiteY1" fmla="*/ 169240 h 198174"/>
                <a:gd name="connsiteX2" fmla="*/ 182402 w 268091"/>
                <a:gd name="connsiteY2" fmla="*/ 124281 h 198174"/>
                <a:gd name="connsiteX3" fmla="*/ 94932 w 268091"/>
                <a:gd name="connsiteY3" fmla="*/ 71420 h 198174"/>
                <a:gd name="connsiteX4" fmla="*/ 37731 w 268091"/>
                <a:gd name="connsiteY4" fmla="*/ 91229 h 198174"/>
                <a:gd name="connsiteX5" fmla="*/ 6682 w 268091"/>
                <a:gd name="connsiteY5" fmla="*/ 6430 h 198174"/>
                <a:gd name="connsiteX6" fmla="*/ 54980 w 268091"/>
                <a:gd name="connsiteY6" fmla="*/ 6430 h 198174"/>
                <a:gd name="connsiteX7" fmla="*/ 182513 w 268091"/>
                <a:gd name="connsiteY7" fmla="*/ 29132 h 198174"/>
                <a:gd name="connsiteX8" fmla="*/ 237488 w 268091"/>
                <a:gd name="connsiteY8" fmla="*/ 105140 h 198174"/>
                <a:gd name="connsiteX9" fmla="*/ 268092 w 268091"/>
                <a:gd name="connsiteY9" fmla="*/ 138303 h 198174"/>
                <a:gd name="connsiteX10" fmla="*/ 242830 w 268091"/>
                <a:gd name="connsiteY10" fmla="*/ 198174 h 198174"/>
                <a:gd name="connsiteX11" fmla="*/ 182624 w 268091"/>
                <a:gd name="connsiteY11" fmla="*/ 188826 h 198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68091" h="198174">
                  <a:moveTo>
                    <a:pt x="182402" y="188715"/>
                  </a:moveTo>
                  <a:cubicBezTo>
                    <a:pt x="182402" y="188715"/>
                    <a:pt x="170272" y="189494"/>
                    <a:pt x="165820" y="169240"/>
                  </a:cubicBezTo>
                  <a:cubicBezTo>
                    <a:pt x="161369" y="148986"/>
                    <a:pt x="182402" y="124281"/>
                    <a:pt x="182402" y="124281"/>
                  </a:cubicBezTo>
                  <a:cubicBezTo>
                    <a:pt x="182402" y="124281"/>
                    <a:pt x="149128" y="86333"/>
                    <a:pt x="94932" y="71420"/>
                  </a:cubicBezTo>
                  <a:cubicBezTo>
                    <a:pt x="65441" y="63297"/>
                    <a:pt x="37731" y="91229"/>
                    <a:pt x="37731" y="91229"/>
                  </a:cubicBezTo>
                  <a:cubicBezTo>
                    <a:pt x="37731" y="91229"/>
                    <a:pt x="-19025" y="20897"/>
                    <a:pt x="6682" y="6430"/>
                  </a:cubicBezTo>
                  <a:cubicBezTo>
                    <a:pt x="32278" y="-8037"/>
                    <a:pt x="54980" y="6430"/>
                    <a:pt x="54980" y="6430"/>
                  </a:cubicBezTo>
                  <a:cubicBezTo>
                    <a:pt x="54980" y="6430"/>
                    <a:pt x="127760" y="-12377"/>
                    <a:pt x="182513" y="29132"/>
                  </a:cubicBezTo>
                  <a:cubicBezTo>
                    <a:pt x="237154" y="70641"/>
                    <a:pt x="237488" y="105140"/>
                    <a:pt x="237488" y="105140"/>
                  </a:cubicBezTo>
                  <a:cubicBezTo>
                    <a:pt x="237488" y="105140"/>
                    <a:pt x="268092" y="119051"/>
                    <a:pt x="268092" y="138303"/>
                  </a:cubicBezTo>
                  <a:cubicBezTo>
                    <a:pt x="268092" y="157555"/>
                    <a:pt x="242830" y="198174"/>
                    <a:pt x="242830" y="198174"/>
                  </a:cubicBezTo>
                  <a:cubicBezTo>
                    <a:pt x="242830" y="198174"/>
                    <a:pt x="221018" y="165457"/>
                    <a:pt x="182624" y="188826"/>
                  </a:cubicBez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97" name="Freeform: Shape 196">
              <a:extLst>
                <a:ext uri="{FF2B5EF4-FFF2-40B4-BE49-F238E27FC236}">
                  <a16:creationId xmlns:a16="http://schemas.microsoft.com/office/drawing/2014/main" id="{17182B57-9C6B-F3AD-F3CA-8C23E6527B90}"/>
                </a:ext>
              </a:extLst>
            </p:cNvPr>
            <p:cNvSpPr/>
            <p:nvPr/>
          </p:nvSpPr>
          <p:spPr>
            <a:xfrm>
              <a:off x="11243555" y="4356802"/>
              <a:ext cx="303475" cy="342090"/>
            </a:xfrm>
            <a:custGeom>
              <a:avLst/>
              <a:gdLst>
                <a:gd name="connsiteX0" fmla="*/ 0 w 303475"/>
                <a:gd name="connsiteY0" fmla="*/ 0 h 342090"/>
                <a:gd name="connsiteX1" fmla="*/ 204543 w 303475"/>
                <a:gd name="connsiteY1" fmla="*/ 129313 h 342090"/>
                <a:gd name="connsiteX2" fmla="*/ 303476 w 303475"/>
                <a:gd name="connsiteY2" fmla="*/ 342091 h 342090"/>
                <a:gd name="connsiteX3" fmla="*/ 164369 w 303475"/>
                <a:gd name="connsiteY3" fmla="*/ 312044 h 342090"/>
                <a:gd name="connsiteX4" fmla="*/ 47742 w 303475"/>
                <a:gd name="connsiteY4" fmla="*/ 335191 h 342090"/>
                <a:gd name="connsiteX5" fmla="*/ 0 w 303475"/>
                <a:gd name="connsiteY5" fmla="*/ 111 h 342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3475" h="342090">
                  <a:moveTo>
                    <a:pt x="0" y="0"/>
                  </a:moveTo>
                  <a:cubicBezTo>
                    <a:pt x="0" y="0"/>
                    <a:pt x="118408" y="25707"/>
                    <a:pt x="204543" y="129313"/>
                  </a:cubicBezTo>
                  <a:cubicBezTo>
                    <a:pt x="284222" y="225130"/>
                    <a:pt x="303476" y="342091"/>
                    <a:pt x="303476" y="342091"/>
                  </a:cubicBezTo>
                  <a:cubicBezTo>
                    <a:pt x="303476" y="342091"/>
                    <a:pt x="214669" y="311487"/>
                    <a:pt x="164369" y="312044"/>
                  </a:cubicBezTo>
                  <a:cubicBezTo>
                    <a:pt x="114067" y="312600"/>
                    <a:pt x="47742" y="335191"/>
                    <a:pt x="47742" y="335191"/>
                  </a:cubicBezTo>
                  <a:lnTo>
                    <a:pt x="0" y="111"/>
                  </a:lnTo>
                  <a:close/>
                </a:path>
              </a:pathLst>
            </a:custGeom>
            <a:solidFill>
              <a:srgbClr val="EA7D2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98" name="Freeform: Shape 197">
              <a:extLst>
                <a:ext uri="{FF2B5EF4-FFF2-40B4-BE49-F238E27FC236}">
                  <a16:creationId xmlns:a16="http://schemas.microsoft.com/office/drawing/2014/main" id="{DE07CEC4-AD95-C399-7BBA-18FC70F5C6EB}"/>
                </a:ext>
              </a:extLst>
            </p:cNvPr>
            <p:cNvSpPr/>
            <p:nvPr/>
          </p:nvSpPr>
          <p:spPr>
            <a:xfrm>
              <a:off x="11183795" y="4337995"/>
              <a:ext cx="158248" cy="487207"/>
            </a:xfrm>
            <a:custGeom>
              <a:avLst/>
              <a:gdLst>
                <a:gd name="connsiteX0" fmla="*/ 94482 w 158248"/>
                <a:gd name="connsiteY0" fmla="*/ 29713 h 487207"/>
                <a:gd name="connsiteX1" fmla="*/ 92478 w 158248"/>
                <a:gd name="connsiteY1" fmla="*/ 232475 h 487207"/>
                <a:gd name="connsiteX2" fmla="*/ 158248 w 158248"/>
                <a:gd name="connsiteY2" fmla="*/ 443472 h 487207"/>
                <a:gd name="connsiteX3" fmla="*/ 129981 w 158248"/>
                <a:gd name="connsiteY3" fmla="*/ 487207 h 487207"/>
                <a:gd name="connsiteX4" fmla="*/ 74561 w 158248"/>
                <a:gd name="connsiteY4" fmla="*/ 441358 h 487207"/>
                <a:gd name="connsiteX5" fmla="*/ 0 w 158248"/>
                <a:gd name="connsiteY5" fmla="*/ 163144 h 487207"/>
                <a:gd name="connsiteX6" fmla="*/ 9348 w 158248"/>
                <a:gd name="connsiteY6" fmla="*/ 0 h 487207"/>
                <a:gd name="connsiteX7" fmla="*/ 94370 w 158248"/>
                <a:gd name="connsiteY7" fmla="*/ 29602 h 487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8248" h="487207">
                  <a:moveTo>
                    <a:pt x="94482" y="29713"/>
                  </a:moveTo>
                  <a:cubicBezTo>
                    <a:pt x="94482" y="29713"/>
                    <a:pt x="78123" y="148121"/>
                    <a:pt x="92478" y="232475"/>
                  </a:cubicBezTo>
                  <a:cubicBezTo>
                    <a:pt x="107835" y="322505"/>
                    <a:pt x="158248" y="443472"/>
                    <a:pt x="158248" y="443472"/>
                  </a:cubicBezTo>
                  <a:lnTo>
                    <a:pt x="129981" y="487207"/>
                  </a:lnTo>
                  <a:cubicBezTo>
                    <a:pt x="129981" y="487207"/>
                    <a:pt x="94927" y="470069"/>
                    <a:pt x="74561" y="441358"/>
                  </a:cubicBezTo>
                  <a:cubicBezTo>
                    <a:pt x="49411" y="405969"/>
                    <a:pt x="0" y="297354"/>
                    <a:pt x="0" y="163144"/>
                  </a:cubicBezTo>
                  <a:cubicBezTo>
                    <a:pt x="0" y="28934"/>
                    <a:pt x="9348" y="0"/>
                    <a:pt x="9348" y="0"/>
                  </a:cubicBezTo>
                  <a:cubicBezTo>
                    <a:pt x="9348" y="0"/>
                    <a:pt x="76564" y="12464"/>
                    <a:pt x="94370" y="29602"/>
                  </a:cubicBezTo>
                  <a:close/>
                </a:path>
              </a:pathLst>
            </a:custGeom>
            <a:solidFill>
              <a:srgbClr val="B7554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99" name="Freeform: Shape 198">
              <a:extLst>
                <a:ext uri="{FF2B5EF4-FFF2-40B4-BE49-F238E27FC236}">
                  <a16:creationId xmlns:a16="http://schemas.microsoft.com/office/drawing/2014/main" id="{4A38103A-908C-970D-F16A-2F9CD3324D4A}"/>
                </a:ext>
              </a:extLst>
            </p:cNvPr>
            <p:cNvSpPr/>
            <p:nvPr/>
          </p:nvSpPr>
          <p:spPr>
            <a:xfrm>
              <a:off x="11258913" y="4635349"/>
              <a:ext cx="302679" cy="325474"/>
            </a:xfrm>
            <a:custGeom>
              <a:avLst/>
              <a:gdLst>
                <a:gd name="connsiteX0" fmla="*/ 277657 w 302679"/>
                <a:gd name="connsiteY0" fmla="*/ 60094 h 325474"/>
                <a:gd name="connsiteX1" fmla="*/ 221792 w 302679"/>
                <a:gd name="connsiteY1" fmla="*/ 323618 h 325474"/>
                <a:gd name="connsiteX2" fmla="*/ 0 w 302679"/>
                <a:gd name="connsiteY2" fmla="*/ 48075 h 325474"/>
                <a:gd name="connsiteX3" fmla="*/ 97486 w 302679"/>
                <a:gd name="connsiteY3" fmla="*/ 0 h 325474"/>
                <a:gd name="connsiteX4" fmla="*/ 149122 w 302679"/>
                <a:gd name="connsiteY4" fmla="*/ 33386 h 325474"/>
                <a:gd name="connsiteX5" fmla="*/ 277657 w 302679"/>
                <a:gd name="connsiteY5" fmla="*/ 59983 h 325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2679" h="325474">
                  <a:moveTo>
                    <a:pt x="277657" y="60094"/>
                  </a:moveTo>
                  <a:cubicBezTo>
                    <a:pt x="277657" y="60094"/>
                    <a:pt x="361678" y="295351"/>
                    <a:pt x="221792" y="323618"/>
                  </a:cubicBezTo>
                  <a:cubicBezTo>
                    <a:pt x="81907" y="351884"/>
                    <a:pt x="0" y="48075"/>
                    <a:pt x="0" y="48075"/>
                  </a:cubicBezTo>
                  <a:lnTo>
                    <a:pt x="97486" y="0"/>
                  </a:lnTo>
                  <a:lnTo>
                    <a:pt x="149122" y="33386"/>
                  </a:lnTo>
                  <a:cubicBezTo>
                    <a:pt x="149122" y="33386"/>
                    <a:pt x="241601" y="39506"/>
                    <a:pt x="277657" y="59983"/>
                  </a:cubicBezTo>
                  <a:close/>
                </a:path>
              </a:pathLst>
            </a:custGeom>
            <a:solidFill>
              <a:srgbClr val="FF9E88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200" name="Freeform: Shape 199">
              <a:extLst>
                <a:ext uri="{FF2B5EF4-FFF2-40B4-BE49-F238E27FC236}">
                  <a16:creationId xmlns:a16="http://schemas.microsoft.com/office/drawing/2014/main" id="{54625DDF-E5A8-1ED1-6459-4902799FE326}"/>
                </a:ext>
              </a:extLst>
            </p:cNvPr>
            <p:cNvSpPr/>
            <p:nvPr/>
          </p:nvSpPr>
          <p:spPr>
            <a:xfrm>
              <a:off x="11148956" y="4463629"/>
              <a:ext cx="218908" cy="258903"/>
            </a:xfrm>
            <a:custGeom>
              <a:avLst/>
              <a:gdLst>
                <a:gd name="connsiteX0" fmla="*/ 218906 w 218908"/>
                <a:gd name="connsiteY0" fmla="*/ 176839 h 258903"/>
                <a:gd name="connsiteX1" fmla="*/ 206219 w 218908"/>
                <a:gd name="connsiteY1" fmla="*/ 85474 h 258903"/>
                <a:gd name="connsiteX2" fmla="*/ 171498 w 218908"/>
                <a:gd name="connsiteY2" fmla="*/ 34616 h 258903"/>
                <a:gd name="connsiteX3" fmla="*/ 125649 w 218908"/>
                <a:gd name="connsiteY3" fmla="*/ 7 h 258903"/>
                <a:gd name="connsiteX4" fmla="*/ 100387 w 218908"/>
                <a:gd name="connsiteY4" fmla="*/ 22041 h 258903"/>
                <a:gd name="connsiteX5" fmla="*/ 26048 w 218908"/>
                <a:gd name="connsiteY5" fmla="*/ 66778 h 258903"/>
                <a:gd name="connsiteX6" fmla="*/ 2344 w 218908"/>
                <a:gd name="connsiteY6" fmla="*/ 145345 h 258903"/>
                <a:gd name="connsiteX7" fmla="*/ 43408 w 218908"/>
                <a:gd name="connsiteY7" fmla="*/ 190082 h 258903"/>
                <a:gd name="connsiteX8" fmla="*/ 54092 w 218908"/>
                <a:gd name="connsiteY8" fmla="*/ 152801 h 258903"/>
                <a:gd name="connsiteX9" fmla="*/ 155696 w 218908"/>
                <a:gd name="connsiteY9" fmla="*/ 258300 h 258903"/>
                <a:gd name="connsiteX10" fmla="*/ 218906 w 218908"/>
                <a:gd name="connsiteY10" fmla="*/ 176950 h 2589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8908" h="258903">
                  <a:moveTo>
                    <a:pt x="218906" y="176839"/>
                  </a:moveTo>
                  <a:cubicBezTo>
                    <a:pt x="218906" y="176839"/>
                    <a:pt x="212562" y="114185"/>
                    <a:pt x="206219" y="85474"/>
                  </a:cubicBezTo>
                  <a:cubicBezTo>
                    <a:pt x="199876" y="56762"/>
                    <a:pt x="171498" y="34616"/>
                    <a:pt x="171498" y="34616"/>
                  </a:cubicBezTo>
                  <a:cubicBezTo>
                    <a:pt x="171498" y="34616"/>
                    <a:pt x="139448" y="452"/>
                    <a:pt x="125649" y="7"/>
                  </a:cubicBezTo>
                  <a:cubicBezTo>
                    <a:pt x="111960" y="-439"/>
                    <a:pt x="100387" y="22041"/>
                    <a:pt x="100387" y="22041"/>
                  </a:cubicBezTo>
                  <a:cubicBezTo>
                    <a:pt x="100387" y="22041"/>
                    <a:pt x="45078" y="49862"/>
                    <a:pt x="26048" y="66778"/>
                  </a:cubicBezTo>
                  <a:cubicBezTo>
                    <a:pt x="7129" y="83693"/>
                    <a:pt x="-5446" y="126315"/>
                    <a:pt x="2344" y="145345"/>
                  </a:cubicBezTo>
                  <a:cubicBezTo>
                    <a:pt x="10246" y="164264"/>
                    <a:pt x="30722" y="198428"/>
                    <a:pt x="43408" y="190082"/>
                  </a:cubicBezTo>
                  <a:cubicBezTo>
                    <a:pt x="56095" y="181735"/>
                    <a:pt x="54092" y="152801"/>
                    <a:pt x="54092" y="152801"/>
                  </a:cubicBezTo>
                  <a:cubicBezTo>
                    <a:pt x="54092" y="152801"/>
                    <a:pt x="90816" y="249508"/>
                    <a:pt x="155696" y="258300"/>
                  </a:cubicBezTo>
                  <a:cubicBezTo>
                    <a:pt x="220463" y="267091"/>
                    <a:pt x="218906" y="176950"/>
                    <a:pt x="218906" y="176950"/>
                  </a:cubicBezTo>
                  <a:close/>
                </a:path>
              </a:pathLst>
            </a:custGeom>
            <a:solidFill>
              <a:srgbClr val="FF9E88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201" name="Freeform: Shape 200">
              <a:extLst>
                <a:ext uri="{FF2B5EF4-FFF2-40B4-BE49-F238E27FC236}">
                  <a16:creationId xmlns:a16="http://schemas.microsoft.com/office/drawing/2014/main" id="{5E1B1350-C07F-42DD-9B12-02FB9A719C0D}"/>
                </a:ext>
              </a:extLst>
            </p:cNvPr>
            <p:cNvSpPr/>
            <p:nvPr/>
          </p:nvSpPr>
          <p:spPr>
            <a:xfrm>
              <a:off x="11317029" y="4502499"/>
              <a:ext cx="22985" cy="45713"/>
            </a:xfrm>
            <a:custGeom>
              <a:avLst/>
              <a:gdLst>
                <a:gd name="connsiteX0" fmla="*/ 18782 w 22985"/>
                <a:gd name="connsiteY0" fmla="*/ 45713 h 45713"/>
                <a:gd name="connsiteX1" fmla="*/ 14887 w 22985"/>
                <a:gd name="connsiteY1" fmla="*/ 43042 h 45713"/>
                <a:gd name="connsiteX2" fmla="*/ 309 w 22985"/>
                <a:gd name="connsiteY2" fmla="*/ 5762 h 45713"/>
                <a:gd name="connsiteX3" fmla="*/ 2646 w 22985"/>
                <a:gd name="connsiteY3" fmla="*/ 309 h 45713"/>
                <a:gd name="connsiteX4" fmla="*/ 8099 w 22985"/>
                <a:gd name="connsiteY4" fmla="*/ 2646 h 45713"/>
                <a:gd name="connsiteX5" fmla="*/ 22677 w 22985"/>
                <a:gd name="connsiteY5" fmla="*/ 39926 h 45713"/>
                <a:gd name="connsiteX6" fmla="*/ 20340 w 22985"/>
                <a:gd name="connsiteY6" fmla="*/ 45379 h 45713"/>
                <a:gd name="connsiteX7" fmla="*/ 18782 w 22985"/>
                <a:gd name="connsiteY7" fmla="*/ 45713 h 45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985" h="45713">
                  <a:moveTo>
                    <a:pt x="18782" y="45713"/>
                  </a:moveTo>
                  <a:cubicBezTo>
                    <a:pt x="17113" y="45713"/>
                    <a:pt x="15555" y="44712"/>
                    <a:pt x="14887" y="43042"/>
                  </a:cubicBezTo>
                  <a:lnTo>
                    <a:pt x="309" y="5762"/>
                  </a:lnTo>
                  <a:cubicBezTo>
                    <a:pt x="-581" y="3647"/>
                    <a:pt x="531" y="1199"/>
                    <a:pt x="2646" y="309"/>
                  </a:cubicBezTo>
                  <a:cubicBezTo>
                    <a:pt x="4760" y="-582"/>
                    <a:pt x="7208" y="531"/>
                    <a:pt x="8099" y="2646"/>
                  </a:cubicBezTo>
                  <a:lnTo>
                    <a:pt x="22677" y="39926"/>
                  </a:lnTo>
                  <a:cubicBezTo>
                    <a:pt x="23567" y="42041"/>
                    <a:pt x="22455" y="44489"/>
                    <a:pt x="20340" y="45379"/>
                  </a:cubicBezTo>
                  <a:cubicBezTo>
                    <a:pt x="19895" y="45602"/>
                    <a:pt x="19339" y="45713"/>
                    <a:pt x="18782" y="45713"/>
                  </a:cubicBez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202" name="Freeform: Shape 201">
              <a:extLst>
                <a:ext uri="{FF2B5EF4-FFF2-40B4-BE49-F238E27FC236}">
                  <a16:creationId xmlns:a16="http://schemas.microsoft.com/office/drawing/2014/main" id="{1AFE7795-175A-74CB-6F6F-66A3A03D0EF4}"/>
                </a:ext>
              </a:extLst>
            </p:cNvPr>
            <p:cNvSpPr/>
            <p:nvPr/>
          </p:nvSpPr>
          <p:spPr>
            <a:xfrm>
              <a:off x="11182957" y="4588832"/>
              <a:ext cx="25988" cy="29268"/>
            </a:xfrm>
            <a:custGeom>
              <a:avLst/>
              <a:gdLst>
                <a:gd name="connsiteX0" fmla="*/ 21649 w 25988"/>
                <a:gd name="connsiteY0" fmla="*/ 29157 h 29268"/>
                <a:gd name="connsiteX1" fmla="*/ 18421 w 25988"/>
                <a:gd name="connsiteY1" fmla="*/ 27710 h 29268"/>
                <a:gd name="connsiteX2" fmla="*/ 950 w 25988"/>
                <a:gd name="connsiteY2" fmla="*/ 6900 h 29268"/>
                <a:gd name="connsiteX3" fmla="*/ 1506 w 25988"/>
                <a:gd name="connsiteY3" fmla="*/ 1002 h 29268"/>
                <a:gd name="connsiteX4" fmla="*/ 7404 w 25988"/>
                <a:gd name="connsiteY4" fmla="*/ 1558 h 29268"/>
                <a:gd name="connsiteX5" fmla="*/ 17531 w 25988"/>
                <a:gd name="connsiteY5" fmla="*/ 13466 h 29268"/>
                <a:gd name="connsiteX6" fmla="*/ 17531 w 25988"/>
                <a:gd name="connsiteY6" fmla="*/ 4229 h 29268"/>
                <a:gd name="connsiteX7" fmla="*/ 21760 w 25988"/>
                <a:gd name="connsiteY7" fmla="*/ 0 h 29268"/>
                <a:gd name="connsiteX8" fmla="*/ 25989 w 25988"/>
                <a:gd name="connsiteY8" fmla="*/ 4229 h 29268"/>
                <a:gd name="connsiteX9" fmla="*/ 25989 w 25988"/>
                <a:gd name="connsiteY9" fmla="*/ 25039 h 29268"/>
                <a:gd name="connsiteX10" fmla="*/ 23207 w 25988"/>
                <a:gd name="connsiteY10" fmla="*/ 29045 h 29268"/>
                <a:gd name="connsiteX11" fmla="*/ 21760 w 25988"/>
                <a:gd name="connsiteY11" fmla="*/ 29268 h 29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988" h="29268">
                  <a:moveTo>
                    <a:pt x="21649" y="29157"/>
                  </a:moveTo>
                  <a:cubicBezTo>
                    <a:pt x="20425" y="29157"/>
                    <a:pt x="19201" y="28600"/>
                    <a:pt x="18421" y="27710"/>
                  </a:cubicBezTo>
                  <a:lnTo>
                    <a:pt x="950" y="6900"/>
                  </a:lnTo>
                  <a:cubicBezTo>
                    <a:pt x="-497" y="5119"/>
                    <a:pt x="-274" y="2448"/>
                    <a:pt x="1506" y="1002"/>
                  </a:cubicBezTo>
                  <a:cubicBezTo>
                    <a:pt x="3287" y="-445"/>
                    <a:pt x="5958" y="-222"/>
                    <a:pt x="7404" y="1558"/>
                  </a:cubicBezTo>
                  <a:lnTo>
                    <a:pt x="17531" y="13466"/>
                  </a:lnTo>
                  <a:lnTo>
                    <a:pt x="17531" y="4229"/>
                  </a:lnTo>
                  <a:cubicBezTo>
                    <a:pt x="17531" y="1892"/>
                    <a:pt x="19423" y="0"/>
                    <a:pt x="21760" y="0"/>
                  </a:cubicBezTo>
                  <a:cubicBezTo>
                    <a:pt x="24097" y="0"/>
                    <a:pt x="25989" y="1892"/>
                    <a:pt x="25989" y="4229"/>
                  </a:cubicBezTo>
                  <a:lnTo>
                    <a:pt x="25989" y="25039"/>
                  </a:lnTo>
                  <a:cubicBezTo>
                    <a:pt x="25989" y="26820"/>
                    <a:pt x="24876" y="28378"/>
                    <a:pt x="23207" y="29045"/>
                  </a:cubicBezTo>
                  <a:cubicBezTo>
                    <a:pt x="22762" y="29268"/>
                    <a:pt x="22205" y="29268"/>
                    <a:pt x="21760" y="29268"/>
                  </a:cubicBez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203" name="Freeform: Shape 202">
              <a:extLst>
                <a:ext uri="{FF2B5EF4-FFF2-40B4-BE49-F238E27FC236}">
                  <a16:creationId xmlns:a16="http://schemas.microsoft.com/office/drawing/2014/main" id="{E6437077-92EB-4E5F-D088-F705EF95F43A}"/>
                </a:ext>
              </a:extLst>
            </p:cNvPr>
            <p:cNvSpPr/>
            <p:nvPr/>
          </p:nvSpPr>
          <p:spPr>
            <a:xfrm>
              <a:off x="11371351" y="5044703"/>
              <a:ext cx="194328" cy="71954"/>
            </a:xfrm>
            <a:custGeom>
              <a:avLst/>
              <a:gdLst>
                <a:gd name="connsiteX0" fmla="*/ 67177 w 194328"/>
                <a:gd name="connsiteY0" fmla="*/ 71955 h 71954"/>
                <a:gd name="connsiteX1" fmla="*/ 2964 w 194328"/>
                <a:gd name="connsiteY1" fmla="*/ 61828 h 71954"/>
                <a:gd name="connsiteX2" fmla="*/ 182 w 194328"/>
                <a:gd name="connsiteY2" fmla="*/ 56597 h 71954"/>
                <a:gd name="connsiteX3" fmla="*/ 5413 w 194328"/>
                <a:gd name="connsiteY3" fmla="*/ 53815 h 71954"/>
                <a:gd name="connsiteX4" fmla="*/ 186474 w 194328"/>
                <a:gd name="connsiteY4" fmla="*/ 2179 h 71954"/>
                <a:gd name="connsiteX5" fmla="*/ 192150 w 194328"/>
                <a:gd name="connsiteY5" fmla="*/ 509 h 71954"/>
                <a:gd name="connsiteX6" fmla="*/ 193819 w 194328"/>
                <a:gd name="connsiteY6" fmla="*/ 6185 h 71954"/>
                <a:gd name="connsiteX7" fmla="*/ 67177 w 194328"/>
                <a:gd name="connsiteY7" fmla="*/ 71955 h 71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4328" h="71954">
                  <a:moveTo>
                    <a:pt x="67177" y="71955"/>
                  </a:moveTo>
                  <a:cubicBezTo>
                    <a:pt x="48146" y="71955"/>
                    <a:pt x="26891" y="68950"/>
                    <a:pt x="2964" y="61828"/>
                  </a:cubicBezTo>
                  <a:cubicBezTo>
                    <a:pt x="739" y="61160"/>
                    <a:pt x="-486" y="58823"/>
                    <a:pt x="182" y="56597"/>
                  </a:cubicBezTo>
                  <a:cubicBezTo>
                    <a:pt x="850" y="54372"/>
                    <a:pt x="3187" y="53147"/>
                    <a:pt x="5413" y="53815"/>
                  </a:cubicBezTo>
                  <a:cubicBezTo>
                    <a:pt x="134169" y="92654"/>
                    <a:pt x="184359" y="5851"/>
                    <a:pt x="186474" y="2179"/>
                  </a:cubicBezTo>
                  <a:cubicBezTo>
                    <a:pt x="187587" y="176"/>
                    <a:pt x="190146" y="-603"/>
                    <a:pt x="192150" y="509"/>
                  </a:cubicBezTo>
                  <a:cubicBezTo>
                    <a:pt x="194152" y="1622"/>
                    <a:pt x="194932" y="4182"/>
                    <a:pt x="193819" y="6185"/>
                  </a:cubicBezTo>
                  <a:cubicBezTo>
                    <a:pt x="193374" y="6964"/>
                    <a:pt x="156093" y="71955"/>
                    <a:pt x="67177" y="71955"/>
                  </a:cubicBezTo>
                  <a:close/>
                </a:path>
              </a:pathLst>
            </a:custGeom>
            <a:solidFill>
              <a:srgbClr val="F9AD6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204" name="Freeform: Shape 203">
              <a:extLst>
                <a:ext uri="{FF2B5EF4-FFF2-40B4-BE49-F238E27FC236}">
                  <a16:creationId xmlns:a16="http://schemas.microsoft.com/office/drawing/2014/main" id="{5251BAEA-B126-A0BC-87B6-039865011A47}"/>
                </a:ext>
              </a:extLst>
            </p:cNvPr>
            <p:cNvSpPr/>
            <p:nvPr/>
          </p:nvSpPr>
          <p:spPr>
            <a:xfrm>
              <a:off x="9951497" y="5178088"/>
              <a:ext cx="570474" cy="593725"/>
            </a:xfrm>
            <a:custGeom>
              <a:avLst/>
              <a:gdLst>
                <a:gd name="connsiteX0" fmla="*/ 76712 w 570474"/>
                <a:gd name="connsiteY0" fmla="*/ 14690 h 593725"/>
                <a:gd name="connsiteX1" fmla="*/ 370 w 570474"/>
                <a:gd name="connsiteY1" fmla="*/ 593151 h 593725"/>
                <a:gd name="connsiteX2" fmla="*/ 569706 w 570474"/>
                <a:gd name="connsiteY2" fmla="*/ 583024 h 593725"/>
                <a:gd name="connsiteX3" fmla="*/ 496368 w 570474"/>
                <a:gd name="connsiteY3" fmla="*/ 0 h 593725"/>
                <a:gd name="connsiteX4" fmla="*/ 76712 w 570474"/>
                <a:gd name="connsiteY4" fmla="*/ 14801 h 593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0474" h="593725">
                  <a:moveTo>
                    <a:pt x="76712" y="14690"/>
                  </a:moveTo>
                  <a:cubicBezTo>
                    <a:pt x="76712" y="14690"/>
                    <a:pt x="-6196" y="590146"/>
                    <a:pt x="370" y="593151"/>
                  </a:cubicBezTo>
                  <a:cubicBezTo>
                    <a:pt x="6936" y="596155"/>
                    <a:pt x="560024" y="586585"/>
                    <a:pt x="569706" y="583024"/>
                  </a:cubicBezTo>
                  <a:cubicBezTo>
                    <a:pt x="579276" y="579463"/>
                    <a:pt x="496368" y="0"/>
                    <a:pt x="496368" y="0"/>
                  </a:cubicBezTo>
                  <a:lnTo>
                    <a:pt x="76712" y="14801"/>
                  </a:lnTo>
                  <a:close/>
                </a:path>
              </a:pathLst>
            </a:custGeom>
            <a:solidFill>
              <a:srgbClr val="F28C2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205" name="Freeform: Shape 204">
              <a:extLst>
                <a:ext uri="{FF2B5EF4-FFF2-40B4-BE49-F238E27FC236}">
                  <a16:creationId xmlns:a16="http://schemas.microsoft.com/office/drawing/2014/main" id="{4017B022-BED3-4A01-3BC6-605113F82D9B}"/>
                </a:ext>
              </a:extLst>
            </p:cNvPr>
            <p:cNvSpPr/>
            <p:nvPr/>
          </p:nvSpPr>
          <p:spPr>
            <a:xfrm>
              <a:off x="9903978" y="5178088"/>
              <a:ext cx="570474" cy="593725"/>
            </a:xfrm>
            <a:custGeom>
              <a:avLst/>
              <a:gdLst>
                <a:gd name="connsiteX0" fmla="*/ 76712 w 570474"/>
                <a:gd name="connsiteY0" fmla="*/ 14690 h 593725"/>
                <a:gd name="connsiteX1" fmla="*/ 370 w 570474"/>
                <a:gd name="connsiteY1" fmla="*/ 593151 h 593725"/>
                <a:gd name="connsiteX2" fmla="*/ 569706 w 570474"/>
                <a:gd name="connsiteY2" fmla="*/ 583024 h 593725"/>
                <a:gd name="connsiteX3" fmla="*/ 496369 w 570474"/>
                <a:gd name="connsiteY3" fmla="*/ 0 h 593725"/>
                <a:gd name="connsiteX4" fmla="*/ 76712 w 570474"/>
                <a:gd name="connsiteY4" fmla="*/ 14801 h 593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0474" h="593725">
                  <a:moveTo>
                    <a:pt x="76712" y="14690"/>
                  </a:moveTo>
                  <a:cubicBezTo>
                    <a:pt x="76712" y="14690"/>
                    <a:pt x="-6196" y="590146"/>
                    <a:pt x="370" y="593151"/>
                  </a:cubicBezTo>
                  <a:cubicBezTo>
                    <a:pt x="6936" y="596155"/>
                    <a:pt x="560024" y="586585"/>
                    <a:pt x="569706" y="583024"/>
                  </a:cubicBezTo>
                  <a:cubicBezTo>
                    <a:pt x="579277" y="579463"/>
                    <a:pt x="496369" y="0"/>
                    <a:pt x="496369" y="0"/>
                  </a:cubicBezTo>
                  <a:lnTo>
                    <a:pt x="76712" y="14801"/>
                  </a:lnTo>
                  <a:close/>
                </a:path>
              </a:pathLst>
            </a:custGeom>
            <a:solidFill>
              <a:srgbClr val="F9AD6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206" name="Freeform: Shape 205">
              <a:extLst>
                <a:ext uri="{FF2B5EF4-FFF2-40B4-BE49-F238E27FC236}">
                  <a16:creationId xmlns:a16="http://schemas.microsoft.com/office/drawing/2014/main" id="{F8797DD9-47C6-4DBC-A1C5-A029366F9321}"/>
                </a:ext>
              </a:extLst>
            </p:cNvPr>
            <p:cNvSpPr/>
            <p:nvPr/>
          </p:nvSpPr>
          <p:spPr>
            <a:xfrm>
              <a:off x="11166470" y="5086341"/>
              <a:ext cx="109484" cy="77502"/>
            </a:xfrm>
            <a:custGeom>
              <a:avLst/>
              <a:gdLst>
                <a:gd name="connsiteX0" fmla="*/ 79089 w 109484"/>
                <a:gd name="connsiteY0" fmla="*/ 77502 h 77502"/>
                <a:gd name="connsiteX1" fmla="*/ 38803 w 109484"/>
                <a:gd name="connsiteY1" fmla="*/ 66151 h 77502"/>
                <a:gd name="connsiteX2" fmla="*/ 76 w 109484"/>
                <a:gd name="connsiteY2" fmla="*/ 4944 h 77502"/>
                <a:gd name="connsiteX3" fmla="*/ 3526 w 109484"/>
                <a:gd name="connsiteY3" fmla="*/ 48 h 77502"/>
                <a:gd name="connsiteX4" fmla="*/ 8422 w 109484"/>
                <a:gd name="connsiteY4" fmla="*/ 3498 h 77502"/>
                <a:gd name="connsiteX5" fmla="*/ 43477 w 109484"/>
                <a:gd name="connsiteY5" fmla="*/ 59029 h 77502"/>
                <a:gd name="connsiteX6" fmla="*/ 104239 w 109484"/>
                <a:gd name="connsiteY6" fmla="*/ 65706 h 77502"/>
                <a:gd name="connsiteX7" fmla="*/ 109358 w 109484"/>
                <a:gd name="connsiteY7" fmla="*/ 68711 h 77502"/>
                <a:gd name="connsiteX8" fmla="*/ 106353 w 109484"/>
                <a:gd name="connsiteY8" fmla="*/ 73830 h 77502"/>
                <a:gd name="connsiteX9" fmla="*/ 79311 w 109484"/>
                <a:gd name="connsiteY9" fmla="*/ 77502 h 77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9484" h="77502">
                  <a:moveTo>
                    <a:pt x="79089" y="77502"/>
                  </a:moveTo>
                  <a:cubicBezTo>
                    <a:pt x="63954" y="77502"/>
                    <a:pt x="50488" y="73719"/>
                    <a:pt x="38803" y="66151"/>
                  </a:cubicBezTo>
                  <a:cubicBezTo>
                    <a:pt x="7643" y="46009"/>
                    <a:pt x="410" y="6613"/>
                    <a:pt x="76" y="4944"/>
                  </a:cubicBezTo>
                  <a:cubicBezTo>
                    <a:pt x="-369" y="2719"/>
                    <a:pt x="1189" y="493"/>
                    <a:pt x="3526" y="48"/>
                  </a:cubicBezTo>
                  <a:cubicBezTo>
                    <a:pt x="5863" y="-286"/>
                    <a:pt x="7977" y="1161"/>
                    <a:pt x="8422" y="3498"/>
                  </a:cubicBezTo>
                  <a:cubicBezTo>
                    <a:pt x="8422" y="3831"/>
                    <a:pt x="15322" y="41001"/>
                    <a:pt x="43477" y="59029"/>
                  </a:cubicBezTo>
                  <a:cubicBezTo>
                    <a:pt x="59836" y="69601"/>
                    <a:pt x="80201" y="71715"/>
                    <a:pt x="104239" y="65706"/>
                  </a:cubicBezTo>
                  <a:cubicBezTo>
                    <a:pt x="106465" y="65150"/>
                    <a:pt x="108802" y="66485"/>
                    <a:pt x="109358" y="68711"/>
                  </a:cubicBezTo>
                  <a:cubicBezTo>
                    <a:pt x="109914" y="70936"/>
                    <a:pt x="108579" y="73273"/>
                    <a:pt x="106353" y="73830"/>
                  </a:cubicBezTo>
                  <a:cubicBezTo>
                    <a:pt x="96783" y="76278"/>
                    <a:pt x="87769" y="77502"/>
                    <a:pt x="79311" y="77502"/>
                  </a:cubicBezTo>
                  <a:close/>
                </a:path>
              </a:pathLst>
            </a:custGeom>
            <a:solidFill>
              <a:srgbClr val="F251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</p:grpSp>
      <p:grpSp>
        <p:nvGrpSpPr>
          <p:cNvPr id="207" name="Graphic 37">
            <a:extLst>
              <a:ext uri="{FF2B5EF4-FFF2-40B4-BE49-F238E27FC236}">
                <a16:creationId xmlns:a16="http://schemas.microsoft.com/office/drawing/2014/main" id="{C24DEAEB-346A-0062-89FD-BF6F98015BE1}"/>
              </a:ext>
            </a:extLst>
          </p:cNvPr>
          <p:cNvGrpSpPr/>
          <p:nvPr/>
        </p:nvGrpSpPr>
        <p:grpSpPr>
          <a:xfrm>
            <a:off x="5022844" y="7351514"/>
            <a:ext cx="1954472" cy="2597366"/>
            <a:chOff x="680849" y="4115600"/>
            <a:chExt cx="1954472" cy="2597366"/>
          </a:xfrm>
        </p:grpSpPr>
        <p:sp>
          <p:nvSpPr>
            <p:cNvPr id="208" name="Freeform: Shape 207">
              <a:extLst>
                <a:ext uri="{FF2B5EF4-FFF2-40B4-BE49-F238E27FC236}">
                  <a16:creationId xmlns:a16="http://schemas.microsoft.com/office/drawing/2014/main" id="{8641AD3A-471F-3C9F-69EA-5C80D12E8F04}"/>
                </a:ext>
              </a:extLst>
            </p:cNvPr>
            <p:cNvSpPr/>
            <p:nvPr/>
          </p:nvSpPr>
          <p:spPr>
            <a:xfrm>
              <a:off x="1556503" y="6296282"/>
              <a:ext cx="242156" cy="197086"/>
            </a:xfrm>
            <a:custGeom>
              <a:avLst/>
              <a:gdLst>
                <a:gd name="connsiteX0" fmla="*/ 242157 w 242156"/>
                <a:gd name="connsiteY0" fmla="*/ 21589 h 197086"/>
                <a:gd name="connsiteX1" fmla="*/ 239152 w 242156"/>
                <a:gd name="connsiteY1" fmla="*/ 197086 h 197086"/>
                <a:gd name="connsiteX2" fmla="*/ 0 w 242156"/>
                <a:gd name="connsiteY2" fmla="*/ 197086 h 197086"/>
                <a:gd name="connsiteX3" fmla="*/ 0 w 242156"/>
                <a:gd name="connsiteY3" fmla="*/ 0 h 197086"/>
                <a:gd name="connsiteX4" fmla="*/ 242157 w 242156"/>
                <a:gd name="connsiteY4" fmla="*/ 21589 h 197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2156" h="197086">
                  <a:moveTo>
                    <a:pt x="242157" y="21589"/>
                  </a:moveTo>
                  <a:lnTo>
                    <a:pt x="239152" y="197086"/>
                  </a:lnTo>
                  <a:lnTo>
                    <a:pt x="0" y="197086"/>
                  </a:lnTo>
                  <a:lnTo>
                    <a:pt x="0" y="0"/>
                  </a:lnTo>
                  <a:lnTo>
                    <a:pt x="242157" y="21589"/>
                  </a:lnTo>
                  <a:close/>
                </a:path>
              </a:pathLst>
            </a:custGeom>
            <a:solidFill>
              <a:srgbClr val="F9857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209" name="Freeform: Shape 208">
              <a:extLst>
                <a:ext uri="{FF2B5EF4-FFF2-40B4-BE49-F238E27FC236}">
                  <a16:creationId xmlns:a16="http://schemas.microsoft.com/office/drawing/2014/main" id="{5B87FC90-3F3E-9B1C-190A-5C36F5541353}"/>
                </a:ext>
              </a:extLst>
            </p:cNvPr>
            <p:cNvSpPr/>
            <p:nvPr/>
          </p:nvSpPr>
          <p:spPr>
            <a:xfrm>
              <a:off x="852067" y="5913906"/>
              <a:ext cx="287783" cy="309818"/>
            </a:xfrm>
            <a:custGeom>
              <a:avLst/>
              <a:gdLst>
                <a:gd name="connsiteX0" fmla="*/ 287784 w 287783"/>
                <a:gd name="connsiteY0" fmla="*/ 203541 h 309818"/>
                <a:gd name="connsiteX1" fmla="*/ 148232 w 287783"/>
                <a:gd name="connsiteY1" fmla="*/ 309819 h 309818"/>
                <a:gd name="connsiteX2" fmla="*/ 0 w 287783"/>
                <a:gd name="connsiteY2" fmla="*/ 122080 h 309818"/>
                <a:gd name="connsiteX3" fmla="*/ 154687 w 287783"/>
                <a:gd name="connsiteY3" fmla="*/ 0 h 309818"/>
                <a:gd name="connsiteX4" fmla="*/ 287784 w 287783"/>
                <a:gd name="connsiteY4" fmla="*/ 203541 h 309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7783" h="309818">
                  <a:moveTo>
                    <a:pt x="287784" y="203541"/>
                  </a:moveTo>
                  <a:lnTo>
                    <a:pt x="148232" y="309819"/>
                  </a:lnTo>
                  <a:lnTo>
                    <a:pt x="0" y="122080"/>
                  </a:lnTo>
                  <a:lnTo>
                    <a:pt x="154687" y="0"/>
                  </a:lnTo>
                  <a:lnTo>
                    <a:pt x="287784" y="203541"/>
                  </a:lnTo>
                  <a:close/>
                </a:path>
              </a:pathLst>
            </a:custGeom>
            <a:solidFill>
              <a:srgbClr val="F9857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210" name="Freeform: Shape 209">
              <a:extLst>
                <a:ext uri="{FF2B5EF4-FFF2-40B4-BE49-F238E27FC236}">
                  <a16:creationId xmlns:a16="http://schemas.microsoft.com/office/drawing/2014/main" id="{456C4189-2B14-977A-F06E-78A574CE294F}"/>
                </a:ext>
              </a:extLst>
            </p:cNvPr>
            <p:cNvSpPr/>
            <p:nvPr/>
          </p:nvSpPr>
          <p:spPr>
            <a:xfrm>
              <a:off x="2267830" y="4781022"/>
              <a:ext cx="291353" cy="191338"/>
            </a:xfrm>
            <a:custGeom>
              <a:avLst/>
              <a:gdLst>
                <a:gd name="connsiteX0" fmla="*/ 291353 w 291353"/>
                <a:gd name="connsiteY0" fmla="*/ 120633 h 191338"/>
                <a:gd name="connsiteX1" fmla="*/ 81136 w 291353"/>
                <a:gd name="connsiteY1" fmla="*/ 189296 h 191338"/>
                <a:gd name="connsiteX2" fmla="*/ 46748 w 291353"/>
                <a:gd name="connsiteY2" fmla="*/ 46740 h 191338"/>
                <a:gd name="connsiteX3" fmla="*/ 102168 w 291353"/>
                <a:gd name="connsiteY3" fmla="*/ 0 h 191338"/>
                <a:gd name="connsiteX4" fmla="*/ 291353 w 291353"/>
                <a:gd name="connsiteY4" fmla="*/ 120633 h 191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1353" h="191338">
                  <a:moveTo>
                    <a:pt x="291353" y="120633"/>
                  </a:moveTo>
                  <a:cubicBezTo>
                    <a:pt x="291353" y="120633"/>
                    <a:pt x="240830" y="205433"/>
                    <a:pt x="81136" y="189296"/>
                  </a:cubicBezTo>
                  <a:cubicBezTo>
                    <a:pt x="-78559" y="173160"/>
                    <a:pt x="46748" y="46740"/>
                    <a:pt x="46748" y="46740"/>
                  </a:cubicBezTo>
                  <a:lnTo>
                    <a:pt x="102168" y="0"/>
                  </a:lnTo>
                  <a:lnTo>
                    <a:pt x="291353" y="120633"/>
                  </a:lnTo>
                  <a:close/>
                </a:path>
              </a:pathLst>
            </a:custGeom>
            <a:solidFill>
              <a:srgbClr val="F9857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211" name="Freeform: Shape 210">
              <a:extLst>
                <a:ext uri="{FF2B5EF4-FFF2-40B4-BE49-F238E27FC236}">
                  <a16:creationId xmlns:a16="http://schemas.microsoft.com/office/drawing/2014/main" id="{02726AF6-70A2-2D63-37A8-1E6FDADE25D6}"/>
                </a:ext>
              </a:extLst>
            </p:cNvPr>
            <p:cNvSpPr/>
            <p:nvPr/>
          </p:nvSpPr>
          <p:spPr>
            <a:xfrm>
              <a:off x="1545792" y="4462078"/>
              <a:ext cx="795495" cy="616802"/>
            </a:xfrm>
            <a:custGeom>
              <a:avLst/>
              <a:gdLst>
                <a:gd name="connsiteX0" fmla="*/ 214475 w 795495"/>
                <a:gd name="connsiteY0" fmla="*/ 111 h 616802"/>
                <a:gd name="connsiteX1" fmla="*/ 362 w 795495"/>
                <a:gd name="connsiteY1" fmla="*/ 594264 h 616802"/>
                <a:gd name="connsiteX2" fmla="*/ 60567 w 795495"/>
                <a:gd name="connsiteY2" fmla="*/ 616521 h 616802"/>
                <a:gd name="connsiteX3" fmla="*/ 225047 w 795495"/>
                <a:gd name="connsiteY3" fmla="*/ 407304 h 616802"/>
                <a:gd name="connsiteX4" fmla="*/ 455074 w 795495"/>
                <a:gd name="connsiteY4" fmla="*/ 558764 h 616802"/>
                <a:gd name="connsiteX5" fmla="*/ 793603 w 795495"/>
                <a:gd name="connsiteY5" fmla="*/ 519591 h 616802"/>
                <a:gd name="connsiteX6" fmla="*/ 795495 w 795495"/>
                <a:gd name="connsiteY6" fmla="*/ 316718 h 616802"/>
                <a:gd name="connsiteX7" fmla="*/ 546550 w 795495"/>
                <a:gd name="connsiteY7" fmla="*/ 267085 h 616802"/>
                <a:gd name="connsiteX8" fmla="*/ 214475 w 795495"/>
                <a:gd name="connsiteY8" fmla="*/ 0 h 616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95495" h="616802">
                  <a:moveTo>
                    <a:pt x="214475" y="111"/>
                  </a:moveTo>
                  <a:cubicBezTo>
                    <a:pt x="214475" y="111"/>
                    <a:pt x="-10210" y="584916"/>
                    <a:pt x="362" y="594264"/>
                  </a:cubicBezTo>
                  <a:cubicBezTo>
                    <a:pt x="10934" y="603612"/>
                    <a:pt x="55893" y="619080"/>
                    <a:pt x="60567" y="616521"/>
                  </a:cubicBezTo>
                  <a:cubicBezTo>
                    <a:pt x="65241" y="613961"/>
                    <a:pt x="225047" y="407304"/>
                    <a:pt x="225047" y="407304"/>
                  </a:cubicBezTo>
                  <a:cubicBezTo>
                    <a:pt x="225047" y="407304"/>
                    <a:pt x="302835" y="518701"/>
                    <a:pt x="455074" y="558764"/>
                  </a:cubicBezTo>
                  <a:cubicBezTo>
                    <a:pt x="638027" y="606839"/>
                    <a:pt x="793603" y="519591"/>
                    <a:pt x="793603" y="519591"/>
                  </a:cubicBezTo>
                  <a:lnTo>
                    <a:pt x="795495" y="316718"/>
                  </a:lnTo>
                  <a:cubicBezTo>
                    <a:pt x="795495" y="316718"/>
                    <a:pt x="606644" y="305367"/>
                    <a:pt x="546550" y="267085"/>
                  </a:cubicBezTo>
                  <a:cubicBezTo>
                    <a:pt x="486345" y="228803"/>
                    <a:pt x="374392" y="47741"/>
                    <a:pt x="214475" y="0"/>
                  </a:cubicBezTo>
                  <a:close/>
                </a:path>
              </a:pathLst>
            </a:custGeom>
            <a:solidFill>
              <a:srgbClr val="507849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212" name="Freeform: Shape 211">
              <a:extLst>
                <a:ext uri="{FF2B5EF4-FFF2-40B4-BE49-F238E27FC236}">
                  <a16:creationId xmlns:a16="http://schemas.microsoft.com/office/drawing/2014/main" id="{A6849872-2F97-8F7C-E22D-62FDA454DE22}"/>
                </a:ext>
              </a:extLst>
            </p:cNvPr>
            <p:cNvSpPr/>
            <p:nvPr/>
          </p:nvSpPr>
          <p:spPr>
            <a:xfrm>
              <a:off x="2054029" y="4721646"/>
              <a:ext cx="37311" cy="75734"/>
            </a:xfrm>
            <a:custGeom>
              <a:avLst/>
              <a:gdLst>
                <a:gd name="connsiteX0" fmla="*/ 13496 w 37311"/>
                <a:gd name="connsiteY0" fmla="*/ 75734 h 75734"/>
                <a:gd name="connsiteX1" fmla="*/ 7598 w 37311"/>
                <a:gd name="connsiteY1" fmla="*/ 74065 h 75734"/>
                <a:gd name="connsiteX2" fmla="*/ 364 w 37311"/>
                <a:gd name="connsiteY2" fmla="*/ 64049 h 75734"/>
                <a:gd name="connsiteX3" fmla="*/ 30078 w 37311"/>
                <a:gd name="connsiteY3" fmla="*/ 1507 h 75734"/>
                <a:gd name="connsiteX4" fmla="*/ 34640 w 37311"/>
                <a:gd name="connsiteY4" fmla="*/ 283 h 75734"/>
                <a:gd name="connsiteX5" fmla="*/ 37311 w 37311"/>
                <a:gd name="connsiteY5" fmla="*/ 4178 h 75734"/>
                <a:gd name="connsiteX6" fmla="*/ 18949 w 37311"/>
                <a:gd name="connsiteY6" fmla="*/ 74176 h 75734"/>
                <a:gd name="connsiteX7" fmla="*/ 13607 w 37311"/>
                <a:gd name="connsiteY7" fmla="*/ 75623 h 75734"/>
                <a:gd name="connsiteX8" fmla="*/ 28297 w 37311"/>
                <a:gd name="connsiteY8" fmla="*/ 17421 h 75734"/>
                <a:gd name="connsiteX9" fmla="*/ 8266 w 37311"/>
                <a:gd name="connsiteY9" fmla="*/ 62491 h 75734"/>
                <a:gd name="connsiteX10" fmla="*/ 11493 w 37311"/>
                <a:gd name="connsiteY10" fmla="*/ 66943 h 75734"/>
                <a:gd name="connsiteX11" fmla="*/ 14832 w 37311"/>
                <a:gd name="connsiteY11" fmla="*/ 67165 h 75734"/>
                <a:gd name="connsiteX12" fmla="*/ 28297 w 37311"/>
                <a:gd name="connsiteY12" fmla="*/ 17310 h 75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7311" h="75734">
                  <a:moveTo>
                    <a:pt x="13496" y="75734"/>
                  </a:moveTo>
                  <a:cubicBezTo>
                    <a:pt x="11716" y="75734"/>
                    <a:pt x="9824" y="75289"/>
                    <a:pt x="7598" y="74065"/>
                  </a:cubicBezTo>
                  <a:cubicBezTo>
                    <a:pt x="3703" y="71951"/>
                    <a:pt x="1255" y="68501"/>
                    <a:pt x="364" y="64049"/>
                  </a:cubicBezTo>
                  <a:cubicBezTo>
                    <a:pt x="-3642" y="44129"/>
                    <a:pt x="26628" y="5847"/>
                    <a:pt x="30078" y="1507"/>
                  </a:cubicBezTo>
                  <a:cubicBezTo>
                    <a:pt x="31191" y="172"/>
                    <a:pt x="32971" y="-385"/>
                    <a:pt x="34640" y="283"/>
                  </a:cubicBezTo>
                  <a:cubicBezTo>
                    <a:pt x="36310" y="839"/>
                    <a:pt x="37311" y="2509"/>
                    <a:pt x="37311" y="4178"/>
                  </a:cubicBezTo>
                  <a:cubicBezTo>
                    <a:pt x="36977" y="14305"/>
                    <a:pt x="34306" y="65385"/>
                    <a:pt x="18949" y="74176"/>
                  </a:cubicBezTo>
                  <a:cubicBezTo>
                    <a:pt x="17614" y="74955"/>
                    <a:pt x="15833" y="75623"/>
                    <a:pt x="13607" y="75623"/>
                  </a:cubicBezTo>
                  <a:close/>
                  <a:moveTo>
                    <a:pt x="28297" y="17421"/>
                  </a:moveTo>
                  <a:cubicBezTo>
                    <a:pt x="18504" y="31443"/>
                    <a:pt x="6151" y="52031"/>
                    <a:pt x="8266" y="62491"/>
                  </a:cubicBezTo>
                  <a:cubicBezTo>
                    <a:pt x="8711" y="64606"/>
                    <a:pt x="9713" y="66053"/>
                    <a:pt x="11493" y="66943"/>
                  </a:cubicBezTo>
                  <a:cubicBezTo>
                    <a:pt x="13162" y="67833"/>
                    <a:pt x="14164" y="67611"/>
                    <a:pt x="14832" y="67165"/>
                  </a:cubicBezTo>
                  <a:cubicBezTo>
                    <a:pt x="21731" y="63270"/>
                    <a:pt x="26294" y="38899"/>
                    <a:pt x="28297" y="1731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213" name="Freeform: Shape 212">
              <a:extLst>
                <a:ext uri="{FF2B5EF4-FFF2-40B4-BE49-F238E27FC236}">
                  <a16:creationId xmlns:a16="http://schemas.microsoft.com/office/drawing/2014/main" id="{738257CD-3452-7B7D-5E73-10205847B09B}"/>
                </a:ext>
              </a:extLst>
            </p:cNvPr>
            <p:cNvSpPr/>
            <p:nvPr/>
          </p:nvSpPr>
          <p:spPr>
            <a:xfrm>
              <a:off x="2279746" y="4773343"/>
              <a:ext cx="8902" cy="237037"/>
            </a:xfrm>
            <a:custGeom>
              <a:avLst/>
              <a:gdLst>
                <a:gd name="connsiteX0" fmla="*/ 4006 w 8902"/>
                <a:gd name="connsiteY0" fmla="*/ 237038 h 237037"/>
                <a:gd name="connsiteX1" fmla="*/ 0 w 8902"/>
                <a:gd name="connsiteY1" fmla="*/ 233031 h 237037"/>
                <a:gd name="connsiteX2" fmla="*/ 890 w 8902"/>
                <a:gd name="connsiteY2" fmla="*/ 4006 h 237037"/>
                <a:gd name="connsiteX3" fmla="*/ 4897 w 8902"/>
                <a:gd name="connsiteY3" fmla="*/ 0 h 237037"/>
                <a:gd name="connsiteX4" fmla="*/ 8903 w 8902"/>
                <a:gd name="connsiteY4" fmla="*/ 4006 h 237037"/>
                <a:gd name="connsiteX5" fmla="*/ 8013 w 8902"/>
                <a:gd name="connsiteY5" fmla="*/ 233031 h 237037"/>
                <a:gd name="connsiteX6" fmla="*/ 4006 w 8902"/>
                <a:gd name="connsiteY6" fmla="*/ 237038 h 237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902" h="237037">
                  <a:moveTo>
                    <a:pt x="4006" y="237038"/>
                  </a:moveTo>
                  <a:cubicBezTo>
                    <a:pt x="1781" y="237038"/>
                    <a:pt x="0" y="235257"/>
                    <a:pt x="0" y="233031"/>
                  </a:cubicBezTo>
                  <a:lnTo>
                    <a:pt x="890" y="4006"/>
                  </a:lnTo>
                  <a:cubicBezTo>
                    <a:pt x="890" y="1781"/>
                    <a:pt x="2671" y="0"/>
                    <a:pt x="4897" y="0"/>
                  </a:cubicBezTo>
                  <a:cubicBezTo>
                    <a:pt x="7122" y="0"/>
                    <a:pt x="8903" y="1781"/>
                    <a:pt x="8903" y="4006"/>
                  </a:cubicBezTo>
                  <a:lnTo>
                    <a:pt x="8013" y="233031"/>
                  </a:lnTo>
                  <a:cubicBezTo>
                    <a:pt x="8013" y="235257"/>
                    <a:pt x="6232" y="237038"/>
                    <a:pt x="4006" y="237038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214" name="Freeform: Shape 213">
              <a:extLst>
                <a:ext uri="{FF2B5EF4-FFF2-40B4-BE49-F238E27FC236}">
                  <a16:creationId xmlns:a16="http://schemas.microsoft.com/office/drawing/2014/main" id="{9E4E9068-9094-7983-8A93-60DFE35206DC}"/>
                </a:ext>
              </a:extLst>
            </p:cNvPr>
            <p:cNvSpPr/>
            <p:nvPr/>
          </p:nvSpPr>
          <p:spPr>
            <a:xfrm>
              <a:off x="870874" y="5030078"/>
              <a:ext cx="864930" cy="1215458"/>
            </a:xfrm>
            <a:custGeom>
              <a:avLst/>
              <a:gdLst>
                <a:gd name="connsiteX0" fmla="*/ 508908 w 864930"/>
                <a:gd name="connsiteY0" fmla="*/ 0 h 1215458"/>
                <a:gd name="connsiteX1" fmla="*/ 309818 w 864930"/>
                <a:gd name="connsiteY1" fmla="*/ 550083 h 1215458"/>
                <a:gd name="connsiteX2" fmla="*/ 0 w 864930"/>
                <a:gd name="connsiteY2" fmla="*/ 903748 h 1215458"/>
                <a:gd name="connsiteX3" fmla="*/ 286560 w 864930"/>
                <a:gd name="connsiteY3" fmla="*/ 1215458 h 1215458"/>
                <a:gd name="connsiteX4" fmla="*/ 789347 w 864930"/>
                <a:gd name="connsiteY4" fmla="*/ 633325 h 1215458"/>
                <a:gd name="connsiteX5" fmla="*/ 846993 w 864930"/>
                <a:gd name="connsiteY5" fmla="*/ 19252 h 1215458"/>
                <a:gd name="connsiteX6" fmla="*/ 508908 w 864930"/>
                <a:gd name="connsiteY6" fmla="*/ 111 h 12154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64930" h="1215458">
                  <a:moveTo>
                    <a:pt x="508908" y="0"/>
                  </a:moveTo>
                  <a:cubicBezTo>
                    <a:pt x="508908" y="0"/>
                    <a:pt x="479751" y="316273"/>
                    <a:pt x="309818" y="550083"/>
                  </a:cubicBezTo>
                  <a:cubicBezTo>
                    <a:pt x="139886" y="783894"/>
                    <a:pt x="0" y="903748"/>
                    <a:pt x="0" y="903748"/>
                  </a:cubicBezTo>
                  <a:lnTo>
                    <a:pt x="286560" y="1215458"/>
                  </a:lnTo>
                  <a:cubicBezTo>
                    <a:pt x="286560" y="1215458"/>
                    <a:pt x="664819" y="1021933"/>
                    <a:pt x="789347" y="633325"/>
                  </a:cubicBezTo>
                  <a:cubicBezTo>
                    <a:pt x="913875" y="244716"/>
                    <a:pt x="846993" y="19252"/>
                    <a:pt x="846993" y="19252"/>
                  </a:cubicBezTo>
                  <a:lnTo>
                    <a:pt x="508908" y="111"/>
                  </a:lnTo>
                  <a:close/>
                </a:path>
              </a:pathLst>
            </a:custGeom>
            <a:solidFill>
              <a:srgbClr val="FFB25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215" name="Freeform: Shape 214">
              <a:extLst>
                <a:ext uri="{FF2B5EF4-FFF2-40B4-BE49-F238E27FC236}">
                  <a16:creationId xmlns:a16="http://schemas.microsoft.com/office/drawing/2014/main" id="{D98FB021-09B1-5E34-3CFB-0A641AFCD94F}"/>
                </a:ext>
              </a:extLst>
            </p:cNvPr>
            <p:cNvSpPr/>
            <p:nvPr/>
          </p:nvSpPr>
          <p:spPr>
            <a:xfrm>
              <a:off x="1490845" y="5068805"/>
              <a:ext cx="458930" cy="1322848"/>
            </a:xfrm>
            <a:custGeom>
              <a:avLst/>
              <a:gdLst>
                <a:gd name="connsiteX0" fmla="*/ 364905 w 458930"/>
                <a:gd name="connsiteY0" fmla="*/ 111 h 1322848"/>
                <a:gd name="connsiteX1" fmla="*/ 457605 w 458930"/>
                <a:gd name="connsiteY1" fmla="*/ 728028 h 1322848"/>
                <a:gd name="connsiteX2" fmla="*/ 421994 w 458930"/>
                <a:gd name="connsiteY2" fmla="*/ 1322849 h 1322848"/>
                <a:gd name="connsiteX3" fmla="*/ 0 w 458930"/>
                <a:gd name="connsiteY3" fmla="*/ 1262866 h 1322848"/>
                <a:gd name="connsiteX4" fmla="*/ 45071 w 458930"/>
                <a:gd name="connsiteY4" fmla="*/ 785452 h 1322848"/>
                <a:gd name="connsiteX5" fmla="*/ 207770 w 458930"/>
                <a:gd name="connsiteY5" fmla="*/ 0 h 1322848"/>
                <a:gd name="connsiteX6" fmla="*/ 364793 w 458930"/>
                <a:gd name="connsiteY6" fmla="*/ 0 h 1322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8930" h="1322848">
                  <a:moveTo>
                    <a:pt x="364905" y="111"/>
                  </a:moveTo>
                  <a:cubicBezTo>
                    <a:pt x="364905" y="111"/>
                    <a:pt x="471961" y="293682"/>
                    <a:pt x="457605" y="728028"/>
                  </a:cubicBezTo>
                  <a:cubicBezTo>
                    <a:pt x="443249" y="1162375"/>
                    <a:pt x="421994" y="1322849"/>
                    <a:pt x="421994" y="1322849"/>
                  </a:cubicBezTo>
                  <a:lnTo>
                    <a:pt x="0" y="1262866"/>
                  </a:lnTo>
                  <a:cubicBezTo>
                    <a:pt x="0" y="1262866"/>
                    <a:pt x="52082" y="829966"/>
                    <a:pt x="45071" y="785452"/>
                  </a:cubicBezTo>
                  <a:cubicBezTo>
                    <a:pt x="33942" y="715008"/>
                    <a:pt x="207770" y="0"/>
                    <a:pt x="207770" y="0"/>
                  </a:cubicBezTo>
                  <a:lnTo>
                    <a:pt x="364793" y="0"/>
                  </a:lnTo>
                  <a:close/>
                </a:path>
              </a:pathLst>
            </a:custGeom>
            <a:solidFill>
              <a:srgbClr val="FFB25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216" name="Freeform: Shape 215">
              <a:extLst>
                <a:ext uri="{FF2B5EF4-FFF2-40B4-BE49-F238E27FC236}">
                  <a16:creationId xmlns:a16="http://schemas.microsoft.com/office/drawing/2014/main" id="{EE6757EF-7CD6-E3CF-79A1-22891828C752}"/>
                </a:ext>
              </a:extLst>
            </p:cNvPr>
            <p:cNvSpPr/>
            <p:nvPr/>
          </p:nvSpPr>
          <p:spPr>
            <a:xfrm>
              <a:off x="1630515" y="5289775"/>
              <a:ext cx="169167" cy="293501"/>
            </a:xfrm>
            <a:custGeom>
              <a:avLst/>
              <a:gdLst>
                <a:gd name="connsiteX0" fmla="*/ 3999 w 169167"/>
                <a:gd name="connsiteY0" fmla="*/ 293502 h 293501"/>
                <a:gd name="connsiteX1" fmla="*/ 2441 w 169167"/>
                <a:gd name="connsiteY1" fmla="*/ 293168 h 293501"/>
                <a:gd name="connsiteX2" fmla="*/ 327 w 169167"/>
                <a:gd name="connsiteY2" fmla="*/ 287938 h 293501"/>
                <a:gd name="connsiteX3" fmla="*/ 56415 w 169167"/>
                <a:gd name="connsiteY3" fmla="*/ 15622 h 293501"/>
                <a:gd name="connsiteX4" fmla="*/ 59976 w 169167"/>
                <a:gd name="connsiteY4" fmla="*/ 12173 h 293501"/>
                <a:gd name="connsiteX5" fmla="*/ 164695 w 169167"/>
                <a:gd name="connsiteY5" fmla="*/ 43 h 293501"/>
                <a:gd name="connsiteX6" fmla="*/ 169147 w 169167"/>
                <a:gd name="connsiteY6" fmla="*/ 3604 h 293501"/>
                <a:gd name="connsiteX7" fmla="*/ 165586 w 169167"/>
                <a:gd name="connsiteY7" fmla="*/ 8055 h 293501"/>
                <a:gd name="connsiteX8" fmla="*/ 63982 w 169167"/>
                <a:gd name="connsiteY8" fmla="*/ 19740 h 293501"/>
                <a:gd name="connsiteX9" fmla="*/ 7783 w 169167"/>
                <a:gd name="connsiteY9" fmla="*/ 291054 h 293501"/>
                <a:gd name="connsiteX10" fmla="*/ 4111 w 169167"/>
                <a:gd name="connsiteY10" fmla="*/ 293502 h 293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9167" h="293501">
                  <a:moveTo>
                    <a:pt x="3999" y="293502"/>
                  </a:moveTo>
                  <a:cubicBezTo>
                    <a:pt x="3999" y="293502"/>
                    <a:pt x="2998" y="293502"/>
                    <a:pt x="2441" y="293168"/>
                  </a:cubicBezTo>
                  <a:cubicBezTo>
                    <a:pt x="438" y="292278"/>
                    <a:pt x="-563" y="289941"/>
                    <a:pt x="327" y="287938"/>
                  </a:cubicBezTo>
                  <a:cubicBezTo>
                    <a:pt x="27258" y="223726"/>
                    <a:pt x="56192" y="17626"/>
                    <a:pt x="56415" y="15622"/>
                  </a:cubicBezTo>
                  <a:cubicBezTo>
                    <a:pt x="56637" y="13842"/>
                    <a:pt x="58084" y="12395"/>
                    <a:pt x="59976" y="12173"/>
                  </a:cubicBezTo>
                  <a:lnTo>
                    <a:pt x="164695" y="43"/>
                  </a:lnTo>
                  <a:cubicBezTo>
                    <a:pt x="166921" y="-291"/>
                    <a:pt x="168924" y="1378"/>
                    <a:pt x="169147" y="3604"/>
                  </a:cubicBezTo>
                  <a:cubicBezTo>
                    <a:pt x="169369" y="5829"/>
                    <a:pt x="167811" y="7833"/>
                    <a:pt x="165586" y="8055"/>
                  </a:cubicBezTo>
                  <a:lnTo>
                    <a:pt x="63982" y="19740"/>
                  </a:lnTo>
                  <a:cubicBezTo>
                    <a:pt x="60087" y="46782"/>
                    <a:pt x="33601" y="229402"/>
                    <a:pt x="7783" y="291054"/>
                  </a:cubicBezTo>
                  <a:cubicBezTo>
                    <a:pt x="7115" y="292612"/>
                    <a:pt x="5669" y="293502"/>
                    <a:pt x="4111" y="293502"/>
                  </a:cubicBezTo>
                  <a:close/>
                </a:path>
              </a:pathLst>
            </a:custGeom>
            <a:solidFill>
              <a:srgbClr val="B7554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217" name="Freeform: Shape 216">
              <a:extLst>
                <a:ext uri="{FF2B5EF4-FFF2-40B4-BE49-F238E27FC236}">
                  <a16:creationId xmlns:a16="http://schemas.microsoft.com/office/drawing/2014/main" id="{E10300EE-A032-CBB6-23E0-8D6683EC1C48}"/>
                </a:ext>
              </a:extLst>
            </p:cNvPr>
            <p:cNvSpPr/>
            <p:nvPr/>
          </p:nvSpPr>
          <p:spPr>
            <a:xfrm>
              <a:off x="919600" y="5880014"/>
              <a:ext cx="175642" cy="192807"/>
            </a:xfrm>
            <a:custGeom>
              <a:avLst/>
              <a:gdLst>
                <a:gd name="connsiteX0" fmla="*/ 171731 w 175642"/>
                <a:gd name="connsiteY0" fmla="*/ 192808 h 192807"/>
                <a:gd name="connsiteX1" fmla="*/ 168726 w 175642"/>
                <a:gd name="connsiteY1" fmla="*/ 191472 h 192807"/>
                <a:gd name="connsiteX2" fmla="*/ 1019 w 175642"/>
                <a:gd name="connsiteY2" fmla="*/ 6739 h 192807"/>
                <a:gd name="connsiteX3" fmla="*/ 1242 w 175642"/>
                <a:gd name="connsiteY3" fmla="*/ 1063 h 192807"/>
                <a:gd name="connsiteX4" fmla="*/ 6917 w 175642"/>
                <a:gd name="connsiteY4" fmla="*/ 1286 h 192807"/>
                <a:gd name="connsiteX5" fmla="*/ 174624 w 175642"/>
                <a:gd name="connsiteY5" fmla="*/ 186019 h 192807"/>
                <a:gd name="connsiteX6" fmla="*/ 174401 w 175642"/>
                <a:gd name="connsiteY6" fmla="*/ 191695 h 192807"/>
                <a:gd name="connsiteX7" fmla="*/ 171731 w 175642"/>
                <a:gd name="connsiteY7" fmla="*/ 192697 h 192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5642" h="192807">
                  <a:moveTo>
                    <a:pt x="171731" y="192808"/>
                  </a:moveTo>
                  <a:cubicBezTo>
                    <a:pt x="170618" y="192808"/>
                    <a:pt x="169505" y="192363"/>
                    <a:pt x="168726" y="191472"/>
                  </a:cubicBezTo>
                  <a:lnTo>
                    <a:pt x="1019" y="6739"/>
                  </a:lnTo>
                  <a:cubicBezTo>
                    <a:pt x="-428" y="5069"/>
                    <a:pt x="-316" y="2510"/>
                    <a:pt x="1242" y="1063"/>
                  </a:cubicBezTo>
                  <a:cubicBezTo>
                    <a:pt x="2911" y="-495"/>
                    <a:pt x="5470" y="-272"/>
                    <a:pt x="6917" y="1286"/>
                  </a:cubicBezTo>
                  <a:lnTo>
                    <a:pt x="174624" y="186019"/>
                  </a:lnTo>
                  <a:cubicBezTo>
                    <a:pt x="176071" y="187689"/>
                    <a:pt x="175959" y="190248"/>
                    <a:pt x="174401" y="191695"/>
                  </a:cubicBezTo>
                  <a:cubicBezTo>
                    <a:pt x="173622" y="192363"/>
                    <a:pt x="172621" y="192697"/>
                    <a:pt x="171731" y="192697"/>
                  </a:cubicBezTo>
                  <a:close/>
                </a:path>
              </a:pathLst>
            </a:custGeom>
            <a:solidFill>
              <a:srgbClr val="B7554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218" name="Freeform: Shape 217">
              <a:extLst>
                <a:ext uri="{FF2B5EF4-FFF2-40B4-BE49-F238E27FC236}">
                  <a16:creationId xmlns:a16="http://schemas.microsoft.com/office/drawing/2014/main" id="{E010BEAB-1E65-CEE2-A92C-7CC3537BB01D}"/>
                </a:ext>
              </a:extLst>
            </p:cNvPr>
            <p:cNvSpPr/>
            <p:nvPr/>
          </p:nvSpPr>
          <p:spPr>
            <a:xfrm>
              <a:off x="1496698" y="6257755"/>
              <a:ext cx="250927" cy="42533"/>
            </a:xfrm>
            <a:custGeom>
              <a:avLst/>
              <a:gdLst>
                <a:gd name="connsiteX0" fmla="*/ 246876 w 250927"/>
                <a:gd name="connsiteY0" fmla="*/ 42533 h 42533"/>
                <a:gd name="connsiteX1" fmla="*/ 246319 w 250927"/>
                <a:gd name="connsiteY1" fmla="*/ 42533 h 42533"/>
                <a:gd name="connsiteX2" fmla="*/ 3495 w 250927"/>
                <a:gd name="connsiteY2" fmla="*/ 8035 h 42533"/>
                <a:gd name="connsiteX3" fmla="*/ 45 w 250927"/>
                <a:gd name="connsiteY3" fmla="*/ 3472 h 42533"/>
                <a:gd name="connsiteX4" fmla="*/ 4608 w 250927"/>
                <a:gd name="connsiteY4" fmla="*/ 23 h 42533"/>
                <a:gd name="connsiteX5" fmla="*/ 247432 w 250927"/>
                <a:gd name="connsiteY5" fmla="*/ 34521 h 42533"/>
                <a:gd name="connsiteX6" fmla="*/ 250882 w 250927"/>
                <a:gd name="connsiteY6" fmla="*/ 39083 h 42533"/>
                <a:gd name="connsiteX7" fmla="*/ 246876 w 250927"/>
                <a:gd name="connsiteY7" fmla="*/ 42533 h 425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0927" h="42533">
                  <a:moveTo>
                    <a:pt x="246876" y="42533"/>
                  </a:moveTo>
                  <a:cubicBezTo>
                    <a:pt x="246876" y="42533"/>
                    <a:pt x="246542" y="42533"/>
                    <a:pt x="246319" y="42533"/>
                  </a:cubicBezTo>
                  <a:lnTo>
                    <a:pt x="3495" y="8035"/>
                  </a:lnTo>
                  <a:cubicBezTo>
                    <a:pt x="1269" y="7701"/>
                    <a:pt x="-289" y="5698"/>
                    <a:pt x="45" y="3472"/>
                  </a:cubicBezTo>
                  <a:cubicBezTo>
                    <a:pt x="379" y="1247"/>
                    <a:pt x="2382" y="-200"/>
                    <a:pt x="4608" y="23"/>
                  </a:cubicBezTo>
                  <a:lnTo>
                    <a:pt x="247432" y="34521"/>
                  </a:lnTo>
                  <a:cubicBezTo>
                    <a:pt x="249658" y="34855"/>
                    <a:pt x="251216" y="36858"/>
                    <a:pt x="250882" y="39083"/>
                  </a:cubicBezTo>
                  <a:cubicBezTo>
                    <a:pt x="250548" y="41087"/>
                    <a:pt x="248879" y="42533"/>
                    <a:pt x="246876" y="42533"/>
                  </a:cubicBezTo>
                  <a:close/>
                </a:path>
              </a:pathLst>
            </a:custGeom>
            <a:solidFill>
              <a:srgbClr val="B7554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219" name="Freeform: Shape 218">
              <a:extLst>
                <a:ext uri="{FF2B5EF4-FFF2-40B4-BE49-F238E27FC236}">
                  <a16:creationId xmlns:a16="http://schemas.microsoft.com/office/drawing/2014/main" id="{240A25E1-2CA0-DF3D-7E9F-EB76AEB4F020}"/>
                </a:ext>
              </a:extLst>
            </p:cNvPr>
            <p:cNvSpPr/>
            <p:nvPr/>
          </p:nvSpPr>
          <p:spPr>
            <a:xfrm>
              <a:off x="2348925" y="4762011"/>
              <a:ext cx="103259" cy="175881"/>
            </a:xfrm>
            <a:custGeom>
              <a:avLst/>
              <a:gdLst>
                <a:gd name="connsiteX0" fmla="*/ 24968 w 103259"/>
                <a:gd name="connsiteY0" fmla="*/ 12445 h 175881"/>
                <a:gd name="connsiteX1" fmla="*/ 103091 w 103259"/>
                <a:gd name="connsiteY1" fmla="*/ 13446 h 175881"/>
                <a:gd name="connsiteX2" fmla="*/ 66478 w 103259"/>
                <a:gd name="connsiteY2" fmla="*/ 42937 h 175881"/>
                <a:gd name="connsiteX3" fmla="*/ 59689 w 103259"/>
                <a:gd name="connsiteY3" fmla="*/ 175812 h 175881"/>
                <a:gd name="connsiteX4" fmla="*/ 24968 w 103259"/>
                <a:gd name="connsiteY4" fmla="*/ 12445 h 1758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259" h="175881">
                  <a:moveTo>
                    <a:pt x="24968" y="12445"/>
                  </a:moveTo>
                  <a:cubicBezTo>
                    <a:pt x="34539" y="-2913"/>
                    <a:pt x="107208" y="-5695"/>
                    <a:pt x="103091" y="13446"/>
                  </a:cubicBezTo>
                  <a:cubicBezTo>
                    <a:pt x="101199" y="21904"/>
                    <a:pt x="66478" y="42937"/>
                    <a:pt x="66478" y="42937"/>
                  </a:cubicBezTo>
                  <a:cubicBezTo>
                    <a:pt x="66478" y="42937"/>
                    <a:pt x="129020" y="170915"/>
                    <a:pt x="59689" y="175812"/>
                  </a:cubicBezTo>
                  <a:cubicBezTo>
                    <a:pt x="22075" y="178482"/>
                    <a:pt x="-32455" y="104700"/>
                    <a:pt x="24968" y="12445"/>
                  </a:cubicBezTo>
                  <a:close/>
                </a:path>
              </a:pathLst>
            </a:custGeom>
            <a:solidFill>
              <a:srgbClr val="F9857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220" name="Freeform: Shape 219">
              <a:extLst>
                <a:ext uri="{FF2B5EF4-FFF2-40B4-BE49-F238E27FC236}">
                  <a16:creationId xmlns:a16="http://schemas.microsoft.com/office/drawing/2014/main" id="{DA6F61A6-8AB1-6449-D776-3A6D1D8A2477}"/>
                </a:ext>
              </a:extLst>
            </p:cNvPr>
            <p:cNvSpPr/>
            <p:nvPr/>
          </p:nvSpPr>
          <p:spPr>
            <a:xfrm>
              <a:off x="2371445" y="4781912"/>
              <a:ext cx="187738" cy="164562"/>
            </a:xfrm>
            <a:custGeom>
              <a:avLst/>
              <a:gdLst>
                <a:gd name="connsiteX0" fmla="*/ 187738 w 187738"/>
                <a:gd name="connsiteY0" fmla="*/ 79013 h 164562"/>
                <a:gd name="connsiteX1" fmla="*/ 75785 w 187738"/>
                <a:gd name="connsiteY1" fmla="*/ 164035 h 164562"/>
                <a:gd name="connsiteX2" fmla="*/ 0 w 187738"/>
                <a:gd name="connsiteY2" fmla="*/ 50301 h 164562"/>
                <a:gd name="connsiteX3" fmla="*/ 101047 w 187738"/>
                <a:gd name="connsiteY3" fmla="*/ 0 h 164562"/>
                <a:gd name="connsiteX4" fmla="*/ 187627 w 187738"/>
                <a:gd name="connsiteY4" fmla="*/ 79013 h 164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7738" h="164562">
                  <a:moveTo>
                    <a:pt x="187738" y="79013"/>
                  </a:moveTo>
                  <a:cubicBezTo>
                    <a:pt x="187738" y="79013"/>
                    <a:pt x="152016" y="172381"/>
                    <a:pt x="75785" y="164035"/>
                  </a:cubicBezTo>
                  <a:cubicBezTo>
                    <a:pt x="27154" y="158693"/>
                    <a:pt x="0" y="50301"/>
                    <a:pt x="0" y="50301"/>
                  </a:cubicBezTo>
                  <a:lnTo>
                    <a:pt x="101047" y="0"/>
                  </a:lnTo>
                  <a:lnTo>
                    <a:pt x="187627" y="79013"/>
                  </a:lnTo>
                  <a:close/>
                </a:path>
              </a:pathLst>
            </a:custGeom>
            <a:solidFill>
              <a:srgbClr val="F9857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221" name="Freeform: Shape 220">
              <a:extLst>
                <a:ext uri="{FF2B5EF4-FFF2-40B4-BE49-F238E27FC236}">
                  <a16:creationId xmlns:a16="http://schemas.microsoft.com/office/drawing/2014/main" id="{6AB2502F-A235-89D2-4BC1-7AC3D6457EF2}"/>
                </a:ext>
              </a:extLst>
            </p:cNvPr>
            <p:cNvSpPr/>
            <p:nvPr/>
          </p:nvSpPr>
          <p:spPr>
            <a:xfrm>
              <a:off x="2429065" y="4809329"/>
              <a:ext cx="15525" cy="91547"/>
            </a:xfrm>
            <a:custGeom>
              <a:avLst/>
              <a:gdLst>
                <a:gd name="connsiteX0" fmla="*/ 4033 w 15525"/>
                <a:gd name="connsiteY0" fmla="*/ 91436 h 91547"/>
                <a:gd name="connsiteX1" fmla="*/ 2697 w 15525"/>
                <a:gd name="connsiteY1" fmla="*/ 91213 h 91547"/>
                <a:gd name="connsiteX2" fmla="*/ 249 w 15525"/>
                <a:gd name="connsiteY2" fmla="*/ 86094 h 91547"/>
                <a:gd name="connsiteX3" fmla="*/ 2809 w 15525"/>
                <a:gd name="connsiteY3" fmla="*/ 5190 h 91547"/>
                <a:gd name="connsiteX4" fmla="*/ 5591 w 15525"/>
                <a:gd name="connsiteY4" fmla="*/ 182 h 91547"/>
                <a:gd name="connsiteX5" fmla="*/ 10599 w 15525"/>
                <a:gd name="connsiteY5" fmla="*/ 2964 h 91547"/>
                <a:gd name="connsiteX6" fmla="*/ 7928 w 15525"/>
                <a:gd name="connsiteY6" fmla="*/ 88876 h 91547"/>
                <a:gd name="connsiteX7" fmla="*/ 4144 w 15525"/>
                <a:gd name="connsiteY7" fmla="*/ 91547 h 91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525" h="91547">
                  <a:moveTo>
                    <a:pt x="4033" y="91436"/>
                  </a:moveTo>
                  <a:cubicBezTo>
                    <a:pt x="4033" y="91436"/>
                    <a:pt x="3142" y="91436"/>
                    <a:pt x="2697" y="91213"/>
                  </a:cubicBezTo>
                  <a:cubicBezTo>
                    <a:pt x="583" y="90434"/>
                    <a:pt x="-530" y="88209"/>
                    <a:pt x="249" y="86094"/>
                  </a:cubicBezTo>
                  <a:cubicBezTo>
                    <a:pt x="14382" y="45698"/>
                    <a:pt x="2920" y="5524"/>
                    <a:pt x="2809" y="5190"/>
                  </a:cubicBezTo>
                  <a:cubicBezTo>
                    <a:pt x="2141" y="3075"/>
                    <a:pt x="3365" y="850"/>
                    <a:pt x="5591" y="182"/>
                  </a:cubicBezTo>
                  <a:cubicBezTo>
                    <a:pt x="7705" y="-486"/>
                    <a:pt x="9931" y="738"/>
                    <a:pt x="10599" y="2964"/>
                  </a:cubicBezTo>
                  <a:cubicBezTo>
                    <a:pt x="11155" y="4745"/>
                    <a:pt x="22951" y="45920"/>
                    <a:pt x="7928" y="88876"/>
                  </a:cubicBezTo>
                  <a:cubicBezTo>
                    <a:pt x="7371" y="90546"/>
                    <a:pt x="5813" y="91547"/>
                    <a:pt x="4144" y="91547"/>
                  </a:cubicBez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grpSp>
          <p:nvGrpSpPr>
            <p:cNvPr id="222" name="Graphic 37">
              <a:extLst>
                <a:ext uri="{FF2B5EF4-FFF2-40B4-BE49-F238E27FC236}">
                  <a16:creationId xmlns:a16="http://schemas.microsoft.com/office/drawing/2014/main" id="{46773B7C-E22B-276F-4795-A3F6180C2CF2}"/>
                </a:ext>
              </a:extLst>
            </p:cNvPr>
            <p:cNvGrpSpPr/>
            <p:nvPr/>
          </p:nvGrpSpPr>
          <p:grpSpPr>
            <a:xfrm>
              <a:off x="2387693" y="4652244"/>
              <a:ext cx="230096" cy="293034"/>
              <a:chOff x="2387693" y="4652244"/>
              <a:chExt cx="230096" cy="293034"/>
            </a:xfrm>
          </p:grpSpPr>
          <p:sp>
            <p:nvSpPr>
              <p:cNvPr id="262" name="Freeform: Shape 261">
                <a:extLst>
                  <a:ext uri="{FF2B5EF4-FFF2-40B4-BE49-F238E27FC236}">
                    <a16:creationId xmlns:a16="http://schemas.microsoft.com/office/drawing/2014/main" id="{5DFED701-48EC-5E3A-6690-11F41DAA90A7}"/>
                  </a:ext>
                </a:extLst>
              </p:cNvPr>
              <p:cNvSpPr/>
              <p:nvPr/>
            </p:nvSpPr>
            <p:spPr>
              <a:xfrm>
                <a:off x="2387693" y="4671739"/>
                <a:ext cx="215670" cy="273539"/>
              </a:xfrm>
              <a:custGeom>
                <a:avLst/>
                <a:gdLst>
                  <a:gd name="connsiteX0" fmla="*/ 0 w 215670"/>
                  <a:gd name="connsiteY0" fmla="*/ 245273 h 273539"/>
                  <a:gd name="connsiteX1" fmla="*/ 130871 w 215670"/>
                  <a:gd name="connsiteY1" fmla="*/ 273539 h 273539"/>
                  <a:gd name="connsiteX2" fmla="*/ 215671 w 215670"/>
                  <a:gd name="connsiteY2" fmla="*/ 42845 h 273539"/>
                  <a:gd name="connsiteX3" fmla="*/ 18251 w 215670"/>
                  <a:gd name="connsiteY3" fmla="*/ 0 h 273539"/>
                  <a:gd name="connsiteX4" fmla="*/ 0 w 215670"/>
                  <a:gd name="connsiteY4" fmla="*/ 245273 h 273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5670" h="273539">
                    <a:moveTo>
                      <a:pt x="0" y="245273"/>
                    </a:moveTo>
                    <a:lnTo>
                      <a:pt x="130871" y="273539"/>
                    </a:lnTo>
                    <a:lnTo>
                      <a:pt x="215671" y="42845"/>
                    </a:lnTo>
                    <a:lnTo>
                      <a:pt x="18251" y="0"/>
                    </a:lnTo>
                    <a:lnTo>
                      <a:pt x="0" y="245273"/>
                    </a:lnTo>
                    <a:close/>
                  </a:path>
                </a:pathLst>
              </a:custGeom>
              <a:solidFill>
                <a:srgbClr val="F9AD6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/>
              </a:p>
            </p:txBody>
          </p:sp>
          <p:sp>
            <p:nvSpPr>
              <p:cNvPr id="263" name="Freeform: Shape 262">
                <a:extLst>
                  <a:ext uri="{FF2B5EF4-FFF2-40B4-BE49-F238E27FC236}">
                    <a16:creationId xmlns:a16="http://schemas.microsoft.com/office/drawing/2014/main" id="{B256252F-19CC-7686-4EDD-D586C5428F7D}"/>
                  </a:ext>
                </a:extLst>
              </p:cNvPr>
              <p:cNvSpPr/>
              <p:nvPr/>
            </p:nvSpPr>
            <p:spPr>
              <a:xfrm rot="-10066800">
                <a:off x="2392546" y="4675244"/>
                <a:ext cx="222570" cy="49076"/>
              </a:xfrm>
              <a:custGeom>
                <a:avLst/>
                <a:gdLst>
                  <a:gd name="connsiteX0" fmla="*/ 213557 w 222570"/>
                  <a:gd name="connsiteY0" fmla="*/ 0 h 49076"/>
                  <a:gd name="connsiteX1" fmla="*/ 222571 w 222570"/>
                  <a:gd name="connsiteY1" fmla="*/ 9014 h 49076"/>
                  <a:gd name="connsiteX2" fmla="*/ 222571 w 222570"/>
                  <a:gd name="connsiteY2" fmla="*/ 40063 h 49076"/>
                  <a:gd name="connsiteX3" fmla="*/ 213557 w 222570"/>
                  <a:gd name="connsiteY3" fmla="*/ 49077 h 49076"/>
                  <a:gd name="connsiteX4" fmla="*/ 9014 w 222570"/>
                  <a:gd name="connsiteY4" fmla="*/ 49077 h 49076"/>
                  <a:gd name="connsiteX5" fmla="*/ 0 w 222570"/>
                  <a:gd name="connsiteY5" fmla="*/ 40063 h 49076"/>
                  <a:gd name="connsiteX6" fmla="*/ 0 w 222570"/>
                  <a:gd name="connsiteY6" fmla="*/ 9014 h 49076"/>
                  <a:gd name="connsiteX7" fmla="*/ 9014 w 222570"/>
                  <a:gd name="connsiteY7" fmla="*/ 0 h 490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22570" h="49076">
                    <a:moveTo>
                      <a:pt x="213557" y="0"/>
                    </a:moveTo>
                    <a:cubicBezTo>
                      <a:pt x="218535" y="0"/>
                      <a:pt x="222571" y="4036"/>
                      <a:pt x="222571" y="9014"/>
                    </a:cubicBezTo>
                    <a:lnTo>
                      <a:pt x="222571" y="40063"/>
                    </a:lnTo>
                    <a:cubicBezTo>
                      <a:pt x="222571" y="45041"/>
                      <a:pt x="218535" y="49077"/>
                      <a:pt x="213557" y="49077"/>
                    </a:cubicBezTo>
                    <a:lnTo>
                      <a:pt x="9014" y="49077"/>
                    </a:lnTo>
                    <a:cubicBezTo>
                      <a:pt x="4036" y="49077"/>
                      <a:pt x="0" y="45041"/>
                      <a:pt x="0" y="40063"/>
                    </a:cubicBezTo>
                    <a:lnTo>
                      <a:pt x="0" y="9014"/>
                    </a:lnTo>
                    <a:cubicBezTo>
                      <a:pt x="0" y="4036"/>
                      <a:pt x="4036" y="0"/>
                      <a:pt x="9014" y="0"/>
                    </a:cubicBezTo>
                    <a:close/>
                  </a:path>
                </a:pathLst>
              </a:custGeom>
              <a:solidFill>
                <a:srgbClr val="B7554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/>
              </a:p>
            </p:txBody>
          </p:sp>
          <p:sp>
            <p:nvSpPr>
              <p:cNvPr id="264" name="Freeform: Shape 263">
                <a:extLst>
                  <a:ext uri="{FF2B5EF4-FFF2-40B4-BE49-F238E27FC236}">
                    <a16:creationId xmlns:a16="http://schemas.microsoft.com/office/drawing/2014/main" id="{6F79E876-2A76-408D-74A7-C87B535FF04C}"/>
                  </a:ext>
                </a:extLst>
              </p:cNvPr>
              <p:cNvSpPr/>
              <p:nvPr/>
            </p:nvSpPr>
            <p:spPr>
              <a:xfrm>
                <a:off x="2526328" y="4752840"/>
                <a:ext cx="41228" cy="104078"/>
              </a:xfrm>
              <a:custGeom>
                <a:avLst/>
                <a:gdLst>
                  <a:gd name="connsiteX0" fmla="*/ 4033 w 41228"/>
                  <a:gd name="connsiteY0" fmla="*/ 104078 h 104078"/>
                  <a:gd name="connsiteX1" fmla="*/ 2697 w 41228"/>
                  <a:gd name="connsiteY1" fmla="*/ 103856 h 104078"/>
                  <a:gd name="connsiteX2" fmla="*/ 249 w 41228"/>
                  <a:gd name="connsiteY2" fmla="*/ 98736 h 104078"/>
                  <a:gd name="connsiteX3" fmla="*/ 33412 w 41228"/>
                  <a:gd name="connsiteY3" fmla="*/ 2697 h 104078"/>
                  <a:gd name="connsiteX4" fmla="*/ 38531 w 41228"/>
                  <a:gd name="connsiteY4" fmla="*/ 249 h 104078"/>
                  <a:gd name="connsiteX5" fmla="*/ 40979 w 41228"/>
                  <a:gd name="connsiteY5" fmla="*/ 5368 h 104078"/>
                  <a:gd name="connsiteX6" fmla="*/ 7816 w 41228"/>
                  <a:gd name="connsiteY6" fmla="*/ 101407 h 104078"/>
                  <a:gd name="connsiteX7" fmla="*/ 4033 w 41228"/>
                  <a:gd name="connsiteY7" fmla="*/ 104078 h 104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1228" h="104078">
                    <a:moveTo>
                      <a:pt x="4033" y="104078"/>
                    </a:moveTo>
                    <a:cubicBezTo>
                      <a:pt x="4033" y="104078"/>
                      <a:pt x="3142" y="104078"/>
                      <a:pt x="2697" y="103856"/>
                    </a:cubicBezTo>
                    <a:cubicBezTo>
                      <a:pt x="583" y="103077"/>
                      <a:pt x="-530" y="100851"/>
                      <a:pt x="249" y="98736"/>
                    </a:cubicBezTo>
                    <a:lnTo>
                      <a:pt x="33412" y="2697"/>
                    </a:lnTo>
                    <a:cubicBezTo>
                      <a:pt x="34191" y="583"/>
                      <a:pt x="36417" y="-530"/>
                      <a:pt x="38531" y="249"/>
                    </a:cubicBezTo>
                    <a:cubicBezTo>
                      <a:pt x="40646" y="1028"/>
                      <a:pt x="41758" y="3254"/>
                      <a:pt x="40979" y="5368"/>
                    </a:cubicBezTo>
                    <a:lnTo>
                      <a:pt x="7816" y="101407"/>
                    </a:lnTo>
                    <a:cubicBezTo>
                      <a:pt x="7260" y="103077"/>
                      <a:pt x="5702" y="104078"/>
                      <a:pt x="4033" y="104078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/>
              </a:p>
            </p:txBody>
          </p:sp>
        </p:grpSp>
        <p:sp>
          <p:nvSpPr>
            <p:cNvPr id="223" name="Freeform: Shape 222">
              <a:extLst>
                <a:ext uri="{FF2B5EF4-FFF2-40B4-BE49-F238E27FC236}">
                  <a16:creationId xmlns:a16="http://schemas.microsoft.com/office/drawing/2014/main" id="{0831412F-B45E-48EC-ED1A-7D1C00E547CF}"/>
                </a:ext>
              </a:extLst>
            </p:cNvPr>
            <p:cNvSpPr/>
            <p:nvPr/>
          </p:nvSpPr>
          <p:spPr>
            <a:xfrm>
              <a:off x="2505015" y="4768027"/>
              <a:ext cx="130307" cy="59734"/>
            </a:xfrm>
            <a:custGeom>
              <a:avLst/>
              <a:gdLst>
                <a:gd name="connsiteX0" fmla="*/ 87555 w 130307"/>
                <a:gd name="connsiteY0" fmla="*/ 59734 h 59734"/>
                <a:gd name="connsiteX1" fmla="*/ 127617 w 130307"/>
                <a:gd name="connsiteY1" fmla="*/ 30466 h 59734"/>
                <a:gd name="connsiteX2" fmla="*/ 1086 w 130307"/>
                <a:gd name="connsiteY2" fmla="*/ 14775 h 59734"/>
                <a:gd name="connsiteX3" fmla="*/ 87555 w 130307"/>
                <a:gd name="connsiteY3" fmla="*/ 59734 h 59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0307" h="59734">
                  <a:moveTo>
                    <a:pt x="87555" y="59734"/>
                  </a:moveTo>
                  <a:cubicBezTo>
                    <a:pt x="87555" y="59734"/>
                    <a:pt x="142975" y="56841"/>
                    <a:pt x="127617" y="30466"/>
                  </a:cubicBezTo>
                  <a:cubicBezTo>
                    <a:pt x="112260" y="4092"/>
                    <a:pt x="13550" y="-14270"/>
                    <a:pt x="1086" y="14775"/>
                  </a:cubicBezTo>
                  <a:cubicBezTo>
                    <a:pt x="-11378" y="43821"/>
                    <a:pt x="87555" y="59734"/>
                    <a:pt x="87555" y="59734"/>
                  </a:cubicBezTo>
                  <a:close/>
                </a:path>
              </a:pathLst>
            </a:custGeom>
            <a:solidFill>
              <a:srgbClr val="F9857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224" name="Freeform: Shape 223">
              <a:extLst>
                <a:ext uri="{FF2B5EF4-FFF2-40B4-BE49-F238E27FC236}">
                  <a16:creationId xmlns:a16="http://schemas.microsoft.com/office/drawing/2014/main" id="{59EC5F6A-164C-22D8-6F51-FB45A3CFEA2C}"/>
                </a:ext>
              </a:extLst>
            </p:cNvPr>
            <p:cNvSpPr/>
            <p:nvPr/>
          </p:nvSpPr>
          <p:spPr>
            <a:xfrm>
              <a:off x="2496112" y="4813098"/>
              <a:ext cx="130306" cy="59734"/>
            </a:xfrm>
            <a:custGeom>
              <a:avLst/>
              <a:gdLst>
                <a:gd name="connsiteX0" fmla="*/ 87555 w 130306"/>
                <a:gd name="connsiteY0" fmla="*/ 59734 h 59734"/>
                <a:gd name="connsiteX1" fmla="*/ 127617 w 130306"/>
                <a:gd name="connsiteY1" fmla="*/ 30466 h 59734"/>
                <a:gd name="connsiteX2" fmla="*/ 1086 w 130306"/>
                <a:gd name="connsiteY2" fmla="*/ 14775 h 59734"/>
                <a:gd name="connsiteX3" fmla="*/ 87555 w 130306"/>
                <a:gd name="connsiteY3" fmla="*/ 59734 h 59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0306" h="59734">
                  <a:moveTo>
                    <a:pt x="87555" y="59734"/>
                  </a:moveTo>
                  <a:cubicBezTo>
                    <a:pt x="87555" y="59734"/>
                    <a:pt x="142975" y="56841"/>
                    <a:pt x="127617" y="30466"/>
                  </a:cubicBezTo>
                  <a:cubicBezTo>
                    <a:pt x="112260" y="4092"/>
                    <a:pt x="13550" y="-14270"/>
                    <a:pt x="1086" y="14775"/>
                  </a:cubicBezTo>
                  <a:cubicBezTo>
                    <a:pt x="-11378" y="43821"/>
                    <a:pt x="87555" y="59734"/>
                    <a:pt x="87555" y="59734"/>
                  </a:cubicBezTo>
                  <a:close/>
                </a:path>
              </a:pathLst>
            </a:custGeom>
            <a:solidFill>
              <a:srgbClr val="F9857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225" name="Freeform: Shape 224">
              <a:extLst>
                <a:ext uri="{FF2B5EF4-FFF2-40B4-BE49-F238E27FC236}">
                  <a16:creationId xmlns:a16="http://schemas.microsoft.com/office/drawing/2014/main" id="{436EB312-D2A8-34B2-1029-4904B2A782AD}"/>
                </a:ext>
              </a:extLst>
            </p:cNvPr>
            <p:cNvSpPr/>
            <p:nvPr/>
          </p:nvSpPr>
          <p:spPr>
            <a:xfrm>
              <a:off x="2492234" y="4853357"/>
              <a:ext cx="111101" cy="61024"/>
            </a:xfrm>
            <a:custGeom>
              <a:avLst/>
              <a:gdLst>
                <a:gd name="connsiteX0" fmla="*/ 57268 w 111101"/>
                <a:gd name="connsiteY0" fmla="*/ 55531 h 61024"/>
                <a:gd name="connsiteX1" fmla="*/ 93769 w 111101"/>
                <a:gd name="connsiteY1" fmla="*/ 60317 h 61024"/>
                <a:gd name="connsiteX2" fmla="*/ 109906 w 111101"/>
                <a:gd name="connsiteY2" fmla="*/ 41064 h 61024"/>
                <a:gd name="connsiteX3" fmla="*/ 1848 w 111101"/>
                <a:gd name="connsiteY3" fmla="*/ 8346 h 61024"/>
                <a:gd name="connsiteX4" fmla="*/ 57156 w 111101"/>
                <a:gd name="connsiteY4" fmla="*/ 55531 h 61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101" h="61024">
                  <a:moveTo>
                    <a:pt x="57268" y="55531"/>
                  </a:moveTo>
                  <a:cubicBezTo>
                    <a:pt x="68841" y="60205"/>
                    <a:pt x="81417" y="62208"/>
                    <a:pt x="93769" y="60317"/>
                  </a:cubicBezTo>
                  <a:cubicBezTo>
                    <a:pt x="104787" y="58647"/>
                    <a:pt x="114580" y="53751"/>
                    <a:pt x="109906" y="41064"/>
                  </a:cubicBezTo>
                  <a:cubicBezTo>
                    <a:pt x="100558" y="15803"/>
                    <a:pt x="17205" y="-15135"/>
                    <a:pt x="1848" y="8346"/>
                  </a:cubicBezTo>
                  <a:cubicBezTo>
                    <a:pt x="-9504" y="25818"/>
                    <a:pt x="34232" y="46295"/>
                    <a:pt x="57156" y="55531"/>
                  </a:cubicBezTo>
                  <a:close/>
                </a:path>
              </a:pathLst>
            </a:custGeom>
            <a:solidFill>
              <a:srgbClr val="F9857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226" name="Freeform: Shape 225">
              <a:extLst>
                <a:ext uri="{FF2B5EF4-FFF2-40B4-BE49-F238E27FC236}">
                  <a16:creationId xmlns:a16="http://schemas.microsoft.com/office/drawing/2014/main" id="{5954D968-9ADA-E665-E97D-9BC410E04AD6}"/>
                </a:ext>
              </a:extLst>
            </p:cNvPr>
            <p:cNvSpPr/>
            <p:nvPr/>
          </p:nvSpPr>
          <p:spPr>
            <a:xfrm>
              <a:off x="2528606" y="4807867"/>
              <a:ext cx="77068" cy="23232"/>
            </a:xfrm>
            <a:custGeom>
              <a:avLst/>
              <a:gdLst>
                <a:gd name="connsiteX0" fmla="*/ 73088 w 77068"/>
                <a:gd name="connsiteY0" fmla="*/ 23233 h 23232"/>
                <a:gd name="connsiteX1" fmla="*/ 72198 w 77068"/>
                <a:gd name="connsiteY1" fmla="*/ 23233 h 23232"/>
                <a:gd name="connsiteX2" fmla="*/ 3201 w 77068"/>
                <a:gd name="connsiteY2" fmla="*/ 7987 h 23232"/>
                <a:gd name="connsiteX3" fmla="*/ 85 w 77068"/>
                <a:gd name="connsiteY3" fmla="*/ 3201 h 23232"/>
                <a:gd name="connsiteX4" fmla="*/ 4871 w 77068"/>
                <a:gd name="connsiteY4" fmla="*/ 85 h 23232"/>
                <a:gd name="connsiteX5" fmla="*/ 73867 w 77068"/>
                <a:gd name="connsiteY5" fmla="*/ 15331 h 23232"/>
                <a:gd name="connsiteX6" fmla="*/ 76984 w 77068"/>
                <a:gd name="connsiteY6" fmla="*/ 20117 h 23232"/>
                <a:gd name="connsiteX7" fmla="*/ 73088 w 77068"/>
                <a:gd name="connsiteY7" fmla="*/ 23233 h 23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7068" h="23232">
                  <a:moveTo>
                    <a:pt x="73088" y="23233"/>
                  </a:moveTo>
                  <a:cubicBezTo>
                    <a:pt x="73088" y="23233"/>
                    <a:pt x="72532" y="23233"/>
                    <a:pt x="72198" y="23233"/>
                  </a:cubicBezTo>
                  <a:lnTo>
                    <a:pt x="3201" y="7987"/>
                  </a:lnTo>
                  <a:cubicBezTo>
                    <a:pt x="976" y="7541"/>
                    <a:pt x="-360" y="5316"/>
                    <a:pt x="85" y="3201"/>
                  </a:cubicBezTo>
                  <a:cubicBezTo>
                    <a:pt x="530" y="976"/>
                    <a:pt x="2645" y="-360"/>
                    <a:pt x="4871" y="85"/>
                  </a:cubicBezTo>
                  <a:lnTo>
                    <a:pt x="73867" y="15331"/>
                  </a:lnTo>
                  <a:cubicBezTo>
                    <a:pt x="76093" y="15777"/>
                    <a:pt x="77429" y="18002"/>
                    <a:pt x="76984" y="20117"/>
                  </a:cubicBezTo>
                  <a:cubicBezTo>
                    <a:pt x="76538" y="22008"/>
                    <a:pt x="74869" y="23233"/>
                    <a:pt x="73088" y="23233"/>
                  </a:cubicBez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227" name="Freeform: Shape 226">
              <a:extLst>
                <a:ext uri="{FF2B5EF4-FFF2-40B4-BE49-F238E27FC236}">
                  <a16:creationId xmlns:a16="http://schemas.microsoft.com/office/drawing/2014/main" id="{FD6D3E57-120A-ED38-3672-25D253145D24}"/>
                </a:ext>
              </a:extLst>
            </p:cNvPr>
            <p:cNvSpPr/>
            <p:nvPr/>
          </p:nvSpPr>
          <p:spPr>
            <a:xfrm>
              <a:off x="2513138" y="4854718"/>
              <a:ext cx="77068" cy="23232"/>
            </a:xfrm>
            <a:custGeom>
              <a:avLst/>
              <a:gdLst>
                <a:gd name="connsiteX0" fmla="*/ 73088 w 77068"/>
                <a:gd name="connsiteY0" fmla="*/ 23233 h 23232"/>
                <a:gd name="connsiteX1" fmla="*/ 72198 w 77068"/>
                <a:gd name="connsiteY1" fmla="*/ 23233 h 23232"/>
                <a:gd name="connsiteX2" fmla="*/ 3201 w 77068"/>
                <a:gd name="connsiteY2" fmla="*/ 7986 h 23232"/>
                <a:gd name="connsiteX3" fmla="*/ 85 w 77068"/>
                <a:gd name="connsiteY3" fmla="*/ 3201 h 23232"/>
                <a:gd name="connsiteX4" fmla="*/ 4871 w 77068"/>
                <a:gd name="connsiteY4" fmla="*/ 85 h 23232"/>
                <a:gd name="connsiteX5" fmla="*/ 73867 w 77068"/>
                <a:gd name="connsiteY5" fmla="*/ 15331 h 23232"/>
                <a:gd name="connsiteX6" fmla="*/ 76984 w 77068"/>
                <a:gd name="connsiteY6" fmla="*/ 20117 h 23232"/>
                <a:gd name="connsiteX7" fmla="*/ 73088 w 77068"/>
                <a:gd name="connsiteY7" fmla="*/ 23233 h 23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7068" h="23232">
                  <a:moveTo>
                    <a:pt x="73088" y="23233"/>
                  </a:moveTo>
                  <a:cubicBezTo>
                    <a:pt x="73088" y="23233"/>
                    <a:pt x="72532" y="23233"/>
                    <a:pt x="72198" y="23233"/>
                  </a:cubicBezTo>
                  <a:lnTo>
                    <a:pt x="3201" y="7986"/>
                  </a:lnTo>
                  <a:cubicBezTo>
                    <a:pt x="976" y="7541"/>
                    <a:pt x="-360" y="5316"/>
                    <a:pt x="85" y="3201"/>
                  </a:cubicBezTo>
                  <a:cubicBezTo>
                    <a:pt x="530" y="976"/>
                    <a:pt x="2645" y="-360"/>
                    <a:pt x="4871" y="85"/>
                  </a:cubicBezTo>
                  <a:lnTo>
                    <a:pt x="73867" y="15331"/>
                  </a:lnTo>
                  <a:cubicBezTo>
                    <a:pt x="76093" y="15777"/>
                    <a:pt x="77429" y="18002"/>
                    <a:pt x="76984" y="20117"/>
                  </a:cubicBezTo>
                  <a:cubicBezTo>
                    <a:pt x="76538" y="22009"/>
                    <a:pt x="74869" y="23233"/>
                    <a:pt x="73088" y="23233"/>
                  </a:cubicBez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228" name="Freeform: Shape 227">
              <a:extLst>
                <a:ext uri="{FF2B5EF4-FFF2-40B4-BE49-F238E27FC236}">
                  <a16:creationId xmlns:a16="http://schemas.microsoft.com/office/drawing/2014/main" id="{53E7F422-F494-4766-C1CE-A60ECB9F44B2}"/>
                </a:ext>
              </a:extLst>
            </p:cNvPr>
            <p:cNvSpPr/>
            <p:nvPr/>
          </p:nvSpPr>
          <p:spPr>
            <a:xfrm>
              <a:off x="2384132" y="4760391"/>
              <a:ext cx="60129" cy="63364"/>
            </a:xfrm>
            <a:custGeom>
              <a:avLst/>
              <a:gdLst>
                <a:gd name="connsiteX0" fmla="*/ 0 w 60129"/>
                <a:gd name="connsiteY0" fmla="*/ 9168 h 63364"/>
                <a:gd name="connsiteX1" fmla="*/ 60094 w 60129"/>
                <a:gd name="connsiteY1" fmla="*/ 13286 h 63364"/>
                <a:gd name="connsiteX2" fmla="*/ 4340 w 60129"/>
                <a:gd name="connsiteY2" fmla="*/ 63364 h 63364"/>
                <a:gd name="connsiteX3" fmla="*/ 111 w 60129"/>
                <a:gd name="connsiteY3" fmla="*/ 9168 h 63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129" h="63364">
                  <a:moveTo>
                    <a:pt x="0" y="9168"/>
                  </a:moveTo>
                  <a:cubicBezTo>
                    <a:pt x="0" y="9168"/>
                    <a:pt x="58425" y="-13979"/>
                    <a:pt x="60094" y="13286"/>
                  </a:cubicBezTo>
                  <a:cubicBezTo>
                    <a:pt x="61763" y="40551"/>
                    <a:pt x="4340" y="63364"/>
                    <a:pt x="4340" y="63364"/>
                  </a:cubicBezTo>
                  <a:lnTo>
                    <a:pt x="111" y="9168"/>
                  </a:lnTo>
                  <a:close/>
                </a:path>
              </a:pathLst>
            </a:custGeom>
            <a:solidFill>
              <a:srgbClr val="F9857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229" name="Freeform: Shape 228">
              <a:extLst>
                <a:ext uri="{FF2B5EF4-FFF2-40B4-BE49-F238E27FC236}">
                  <a16:creationId xmlns:a16="http://schemas.microsoft.com/office/drawing/2014/main" id="{A3FBADFE-B34D-A97B-0A77-C02D7D23EF2E}"/>
                </a:ext>
              </a:extLst>
            </p:cNvPr>
            <p:cNvSpPr/>
            <p:nvPr/>
          </p:nvSpPr>
          <p:spPr>
            <a:xfrm>
              <a:off x="1511179" y="6385341"/>
              <a:ext cx="629383" cy="327625"/>
            </a:xfrm>
            <a:custGeom>
              <a:avLst/>
              <a:gdLst>
                <a:gd name="connsiteX0" fmla="*/ 620336 w 629383"/>
                <a:gd name="connsiteY0" fmla="*/ 327371 h 327625"/>
                <a:gd name="connsiteX1" fmla="*/ 629350 w 629383"/>
                <a:gd name="connsiteY1" fmla="*/ 316576 h 327625"/>
                <a:gd name="connsiteX2" fmla="*/ 578047 w 629383"/>
                <a:gd name="connsiteY2" fmla="*/ 180808 h 327625"/>
                <a:gd name="connsiteX3" fmla="*/ 386303 w 629383"/>
                <a:gd name="connsiteY3" fmla="*/ 85214 h 327625"/>
                <a:gd name="connsiteX4" fmla="*/ 286257 w 629383"/>
                <a:gd name="connsiteY4" fmla="*/ 971 h 327625"/>
                <a:gd name="connsiteX5" fmla="*/ 150267 w 629383"/>
                <a:gd name="connsiteY5" fmla="*/ 47488 h 327625"/>
                <a:gd name="connsiteX6" fmla="*/ 40762 w 629383"/>
                <a:gd name="connsiteY6" fmla="*/ 30573 h 327625"/>
                <a:gd name="connsiteX7" fmla="*/ 922 w 629383"/>
                <a:gd name="connsiteY7" fmla="*/ 270949 h 327625"/>
                <a:gd name="connsiteX8" fmla="*/ 105530 w 629383"/>
                <a:gd name="connsiteY8" fmla="*/ 282746 h 327625"/>
                <a:gd name="connsiteX9" fmla="*/ 153494 w 629383"/>
                <a:gd name="connsiteY9" fmla="*/ 245243 h 327625"/>
                <a:gd name="connsiteX10" fmla="*/ 204240 w 629383"/>
                <a:gd name="connsiteY10" fmla="*/ 292316 h 327625"/>
                <a:gd name="connsiteX11" fmla="*/ 620447 w 629383"/>
                <a:gd name="connsiteY11" fmla="*/ 327371 h 32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29383" h="327625">
                  <a:moveTo>
                    <a:pt x="620336" y="327371"/>
                  </a:moveTo>
                  <a:cubicBezTo>
                    <a:pt x="625789" y="327148"/>
                    <a:pt x="629795" y="322141"/>
                    <a:pt x="629350" y="316576"/>
                  </a:cubicBezTo>
                  <a:cubicBezTo>
                    <a:pt x="627124" y="289979"/>
                    <a:pt x="617331" y="215418"/>
                    <a:pt x="578047" y="180808"/>
                  </a:cubicBezTo>
                  <a:cubicBezTo>
                    <a:pt x="529861" y="138297"/>
                    <a:pt x="423361" y="113926"/>
                    <a:pt x="386303" y="85214"/>
                  </a:cubicBezTo>
                  <a:cubicBezTo>
                    <a:pt x="349245" y="56502"/>
                    <a:pt x="310518" y="-8711"/>
                    <a:pt x="286257" y="971"/>
                  </a:cubicBezTo>
                  <a:cubicBezTo>
                    <a:pt x="261886" y="10653"/>
                    <a:pt x="213365" y="60509"/>
                    <a:pt x="150267" y="47488"/>
                  </a:cubicBezTo>
                  <a:cubicBezTo>
                    <a:pt x="87279" y="34468"/>
                    <a:pt x="59124" y="16774"/>
                    <a:pt x="40762" y="30573"/>
                  </a:cubicBezTo>
                  <a:cubicBezTo>
                    <a:pt x="22400" y="44372"/>
                    <a:pt x="-5421" y="257595"/>
                    <a:pt x="922" y="270949"/>
                  </a:cubicBezTo>
                  <a:cubicBezTo>
                    <a:pt x="7154" y="284303"/>
                    <a:pt x="97851" y="280075"/>
                    <a:pt x="105530" y="282746"/>
                  </a:cubicBezTo>
                  <a:cubicBezTo>
                    <a:pt x="113209" y="285416"/>
                    <a:pt x="139472" y="236340"/>
                    <a:pt x="153494" y="245243"/>
                  </a:cubicBezTo>
                  <a:cubicBezTo>
                    <a:pt x="167516" y="254145"/>
                    <a:pt x="183430" y="279518"/>
                    <a:pt x="204240" y="292316"/>
                  </a:cubicBezTo>
                  <a:cubicBezTo>
                    <a:pt x="223604" y="304224"/>
                    <a:pt x="555568" y="330487"/>
                    <a:pt x="620447" y="327371"/>
                  </a:cubicBezTo>
                  <a:close/>
                </a:path>
              </a:pathLst>
            </a:custGeom>
            <a:solidFill>
              <a:srgbClr val="B7554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230" name="Freeform: Shape 229">
              <a:extLst>
                <a:ext uri="{FF2B5EF4-FFF2-40B4-BE49-F238E27FC236}">
                  <a16:creationId xmlns:a16="http://schemas.microsoft.com/office/drawing/2014/main" id="{715E0AB1-431C-6BF0-27B3-2BF08D80306A}"/>
                </a:ext>
              </a:extLst>
            </p:cNvPr>
            <p:cNvSpPr/>
            <p:nvPr/>
          </p:nvSpPr>
          <p:spPr>
            <a:xfrm>
              <a:off x="680849" y="5996585"/>
              <a:ext cx="428702" cy="642402"/>
            </a:xfrm>
            <a:custGeom>
              <a:avLst/>
              <a:gdLst>
                <a:gd name="connsiteX0" fmla="*/ 339593 w 428702"/>
                <a:gd name="connsiteY0" fmla="*/ 639229 h 642402"/>
                <a:gd name="connsiteX1" fmla="*/ 353615 w 428702"/>
                <a:gd name="connsiteY1" fmla="*/ 639563 h 642402"/>
                <a:gd name="connsiteX2" fmla="*/ 428510 w 428702"/>
                <a:gd name="connsiteY2" fmla="*/ 515257 h 642402"/>
                <a:gd name="connsiteX3" fmla="*/ 384886 w 428702"/>
                <a:gd name="connsiteY3" fmla="*/ 305484 h 642402"/>
                <a:gd name="connsiteX4" fmla="*/ 389115 w 428702"/>
                <a:gd name="connsiteY4" fmla="*/ 174724 h 642402"/>
                <a:gd name="connsiteX5" fmla="*/ 268481 w 428702"/>
                <a:gd name="connsiteY5" fmla="*/ 96713 h 642402"/>
                <a:gd name="connsiteX6" fmla="*/ 213952 w 428702"/>
                <a:gd name="connsiteY6" fmla="*/ 228 h 642402"/>
                <a:gd name="connsiteX7" fmla="*/ 506 w 428702"/>
                <a:gd name="connsiteY7" fmla="*/ 117746 h 642402"/>
                <a:gd name="connsiteX8" fmla="*/ 55926 w 428702"/>
                <a:gd name="connsiteY8" fmla="*/ 207219 h 642402"/>
                <a:gd name="connsiteX9" fmla="*/ 115130 w 428702"/>
                <a:gd name="connsiteY9" fmla="*/ 221686 h 642402"/>
                <a:gd name="connsiteX10" fmla="*/ 109566 w 428702"/>
                <a:gd name="connsiteY10" fmla="*/ 290683 h 642402"/>
                <a:gd name="connsiteX11" fmla="*/ 339704 w 428702"/>
                <a:gd name="connsiteY11" fmla="*/ 639229 h 642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28702" h="642402">
                  <a:moveTo>
                    <a:pt x="339593" y="639229"/>
                  </a:moveTo>
                  <a:cubicBezTo>
                    <a:pt x="343154" y="643346"/>
                    <a:pt x="349497" y="643457"/>
                    <a:pt x="353615" y="639563"/>
                  </a:cubicBezTo>
                  <a:cubicBezTo>
                    <a:pt x="373089" y="621312"/>
                    <a:pt x="425616" y="567450"/>
                    <a:pt x="428510" y="515257"/>
                  </a:cubicBezTo>
                  <a:cubicBezTo>
                    <a:pt x="432071" y="451045"/>
                    <a:pt x="385220" y="352446"/>
                    <a:pt x="384886" y="305484"/>
                  </a:cubicBezTo>
                  <a:cubicBezTo>
                    <a:pt x="384552" y="258633"/>
                    <a:pt x="411817" y="187856"/>
                    <a:pt x="389115" y="174724"/>
                  </a:cubicBezTo>
                  <a:cubicBezTo>
                    <a:pt x="366412" y="161592"/>
                    <a:pt x="297304" y="154247"/>
                    <a:pt x="268481" y="96713"/>
                  </a:cubicBezTo>
                  <a:cubicBezTo>
                    <a:pt x="239658" y="39178"/>
                    <a:pt x="236209" y="6127"/>
                    <a:pt x="213952" y="228"/>
                  </a:cubicBezTo>
                  <a:cubicBezTo>
                    <a:pt x="191694" y="-5670"/>
                    <a:pt x="7072" y="104503"/>
                    <a:pt x="506" y="117746"/>
                  </a:cubicBezTo>
                  <a:cubicBezTo>
                    <a:pt x="-6060" y="130989"/>
                    <a:pt x="53367" y="199540"/>
                    <a:pt x="55926" y="207219"/>
                  </a:cubicBezTo>
                  <a:cubicBezTo>
                    <a:pt x="58486" y="214898"/>
                    <a:pt x="113350" y="205216"/>
                    <a:pt x="115130" y="221686"/>
                  </a:cubicBezTo>
                  <a:cubicBezTo>
                    <a:pt x="116911" y="238268"/>
                    <a:pt x="106784" y="266423"/>
                    <a:pt x="109566" y="290683"/>
                  </a:cubicBezTo>
                  <a:cubicBezTo>
                    <a:pt x="112125" y="313274"/>
                    <a:pt x="296970" y="590263"/>
                    <a:pt x="339704" y="639229"/>
                  </a:cubicBezTo>
                  <a:close/>
                </a:path>
              </a:pathLst>
            </a:custGeom>
            <a:solidFill>
              <a:srgbClr val="B7554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231" name="Freeform: Shape 230">
              <a:extLst>
                <a:ext uri="{FF2B5EF4-FFF2-40B4-BE49-F238E27FC236}">
                  <a16:creationId xmlns:a16="http://schemas.microsoft.com/office/drawing/2014/main" id="{AE29DF7E-A86F-B24E-54FC-CEA821D87667}"/>
                </a:ext>
              </a:extLst>
            </p:cNvPr>
            <p:cNvSpPr/>
            <p:nvPr/>
          </p:nvSpPr>
          <p:spPr>
            <a:xfrm>
              <a:off x="1360752" y="4453012"/>
              <a:ext cx="509323" cy="639274"/>
            </a:xfrm>
            <a:custGeom>
              <a:avLst/>
              <a:gdLst>
                <a:gd name="connsiteX0" fmla="*/ 358673 w 509323"/>
                <a:gd name="connsiteY0" fmla="*/ 2389 h 639274"/>
                <a:gd name="connsiteX1" fmla="*/ 0 w 509323"/>
                <a:gd name="connsiteY1" fmla="*/ 96091 h 639274"/>
                <a:gd name="connsiteX2" fmla="*/ 60205 w 509323"/>
                <a:gd name="connsiteY2" fmla="*/ 277041 h 639274"/>
                <a:gd name="connsiteX3" fmla="*/ 24260 w 509323"/>
                <a:gd name="connsiteY3" fmla="*/ 347040 h 639274"/>
                <a:gd name="connsiteX4" fmla="*/ 9014 w 509323"/>
                <a:gd name="connsiteY4" fmla="*/ 619244 h 639274"/>
                <a:gd name="connsiteX5" fmla="*/ 502787 w 509323"/>
                <a:gd name="connsiteY5" fmla="*/ 639275 h 639274"/>
                <a:gd name="connsiteX6" fmla="*/ 507016 w 509323"/>
                <a:gd name="connsiteY6" fmla="*/ 387548 h 639274"/>
                <a:gd name="connsiteX7" fmla="*/ 358784 w 509323"/>
                <a:gd name="connsiteY7" fmla="*/ 2278 h 6392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09323" h="639274">
                  <a:moveTo>
                    <a:pt x="358673" y="2389"/>
                  </a:moveTo>
                  <a:cubicBezTo>
                    <a:pt x="132541" y="-17754"/>
                    <a:pt x="0" y="96091"/>
                    <a:pt x="0" y="96091"/>
                  </a:cubicBezTo>
                  <a:lnTo>
                    <a:pt x="60205" y="277041"/>
                  </a:lnTo>
                  <a:lnTo>
                    <a:pt x="24260" y="347040"/>
                  </a:lnTo>
                  <a:lnTo>
                    <a:pt x="9014" y="619244"/>
                  </a:lnTo>
                  <a:lnTo>
                    <a:pt x="502787" y="639275"/>
                  </a:lnTo>
                  <a:lnTo>
                    <a:pt x="507016" y="387548"/>
                  </a:lnTo>
                  <a:cubicBezTo>
                    <a:pt x="507016" y="387548"/>
                    <a:pt x="539734" y="18414"/>
                    <a:pt x="358784" y="2278"/>
                  </a:cubicBezTo>
                  <a:close/>
                </a:path>
              </a:pathLst>
            </a:custGeom>
            <a:solidFill>
              <a:srgbClr val="E8821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232" name="Freeform: Shape 231">
              <a:extLst>
                <a:ext uri="{FF2B5EF4-FFF2-40B4-BE49-F238E27FC236}">
                  <a16:creationId xmlns:a16="http://schemas.microsoft.com/office/drawing/2014/main" id="{19C86393-B5DB-4E60-E1C5-E6FF845012DC}"/>
                </a:ext>
              </a:extLst>
            </p:cNvPr>
            <p:cNvSpPr/>
            <p:nvPr/>
          </p:nvSpPr>
          <p:spPr>
            <a:xfrm>
              <a:off x="1638187" y="4384957"/>
              <a:ext cx="125641" cy="129831"/>
            </a:xfrm>
            <a:custGeom>
              <a:avLst/>
              <a:gdLst>
                <a:gd name="connsiteX0" fmla="*/ 4118 w 125641"/>
                <a:gd name="connsiteY0" fmla="*/ 111 h 129831"/>
                <a:gd name="connsiteX1" fmla="*/ 0 w 125641"/>
                <a:gd name="connsiteY1" fmla="*/ 93702 h 129831"/>
                <a:gd name="connsiteX2" fmla="*/ 70221 w 125641"/>
                <a:gd name="connsiteY2" fmla="*/ 128201 h 129831"/>
                <a:gd name="connsiteX3" fmla="*/ 125641 w 125641"/>
                <a:gd name="connsiteY3" fmla="*/ 124751 h 129831"/>
                <a:gd name="connsiteX4" fmla="*/ 122080 w 125641"/>
                <a:gd name="connsiteY4" fmla="*/ 77121 h 129831"/>
                <a:gd name="connsiteX5" fmla="*/ 118519 w 125641"/>
                <a:gd name="connsiteY5" fmla="*/ 30603 h 129831"/>
                <a:gd name="connsiteX6" fmla="*/ 20588 w 125641"/>
                <a:gd name="connsiteY6" fmla="*/ 4451 h 129831"/>
                <a:gd name="connsiteX7" fmla="*/ 4118 w 125641"/>
                <a:gd name="connsiteY7" fmla="*/ 0 h 129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5641" h="129831">
                  <a:moveTo>
                    <a:pt x="4118" y="111"/>
                  </a:moveTo>
                  <a:lnTo>
                    <a:pt x="0" y="93702"/>
                  </a:lnTo>
                  <a:cubicBezTo>
                    <a:pt x="0" y="93702"/>
                    <a:pt x="15691" y="121412"/>
                    <a:pt x="70221" y="128201"/>
                  </a:cubicBezTo>
                  <a:cubicBezTo>
                    <a:pt x="110840" y="133320"/>
                    <a:pt x="125641" y="124751"/>
                    <a:pt x="125641" y="124751"/>
                  </a:cubicBezTo>
                  <a:lnTo>
                    <a:pt x="122080" y="77121"/>
                  </a:lnTo>
                  <a:lnTo>
                    <a:pt x="118519" y="30603"/>
                  </a:lnTo>
                  <a:lnTo>
                    <a:pt x="20588" y="4451"/>
                  </a:lnTo>
                  <a:lnTo>
                    <a:pt x="4118" y="0"/>
                  </a:lnTo>
                  <a:close/>
                </a:path>
              </a:pathLst>
            </a:custGeom>
            <a:solidFill>
              <a:srgbClr val="F9857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233" name="Freeform: Shape 232">
              <a:extLst>
                <a:ext uri="{FF2B5EF4-FFF2-40B4-BE49-F238E27FC236}">
                  <a16:creationId xmlns:a16="http://schemas.microsoft.com/office/drawing/2014/main" id="{380062A2-B578-1054-182D-A373B7BA9D83}"/>
                </a:ext>
              </a:extLst>
            </p:cNvPr>
            <p:cNvSpPr/>
            <p:nvPr/>
          </p:nvSpPr>
          <p:spPr>
            <a:xfrm>
              <a:off x="1658774" y="4389520"/>
              <a:ext cx="101492" cy="72669"/>
            </a:xfrm>
            <a:custGeom>
              <a:avLst/>
              <a:gdLst>
                <a:gd name="connsiteX0" fmla="*/ 0 w 101492"/>
                <a:gd name="connsiteY0" fmla="*/ 0 h 72669"/>
                <a:gd name="connsiteX1" fmla="*/ 2337 w 101492"/>
                <a:gd name="connsiteY1" fmla="*/ 9125 h 72669"/>
                <a:gd name="connsiteX2" fmla="*/ 101492 w 101492"/>
                <a:gd name="connsiteY2" fmla="*/ 72669 h 72669"/>
                <a:gd name="connsiteX3" fmla="*/ 97931 w 101492"/>
                <a:gd name="connsiteY3" fmla="*/ 26152 h 72669"/>
                <a:gd name="connsiteX4" fmla="*/ 0 w 101492"/>
                <a:gd name="connsiteY4" fmla="*/ 0 h 72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1492" h="72669">
                  <a:moveTo>
                    <a:pt x="0" y="0"/>
                  </a:moveTo>
                  <a:cubicBezTo>
                    <a:pt x="111" y="2560"/>
                    <a:pt x="1002" y="5675"/>
                    <a:pt x="2337" y="9125"/>
                  </a:cubicBezTo>
                  <a:cubicBezTo>
                    <a:pt x="21255" y="56867"/>
                    <a:pt x="78011" y="69442"/>
                    <a:pt x="101492" y="72669"/>
                  </a:cubicBezTo>
                  <a:lnTo>
                    <a:pt x="97931" y="261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234" name="Freeform: Shape 233">
              <a:extLst>
                <a:ext uri="{FF2B5EF4-FFF2-40B4-BE49-F238E27FC236}">
                  <a16:creationId xmlns:a16="http://schemas.microsoft.com/office/drawing/2014/main" id="{18FEC28F-89EF-D69E-F35D-ED4BB4558E9A}"/>
                </a:ext>
              </a:extLst>
            </p:cNvPr>
            <p:cNvSpPr/>
            <p:nvPr/>
          </p:nvSpPr>
          <p:spPr>
            <a:xfrm>
              <a:off x="1578484" y="4165926"/>
              <a:ext cx="236593" cy="269276"/>
            </a:xfrm>
            <a:custGeom>
              <a:avLst/>
              <a:gdLst>
                <a:gd name="connsiteX0" fmla="*/ 208603 w 236593"/>
                <a:gd name="connsiteY0" fmla="*/ 37191 h 269276"/>
                <a:gd name="connsiteX1" fmla="*/ 230303 w 236593"/>
                <a:gd name="connsiteY1" fmla="*/ 221146 h 269276"/>
                <a:gd name="connsiteX2" fmla="*/ 114122 w 236593"/>
                <a:gd name="connsiteY2" fmla="*/ 256868 h 269276"/>
                <a:gd name="connsiteX3" fmla="*/ 63932 w 236593"/>
                <a:gd name="connsiteY3" fmla="*/ 219143 h 269276"/>
                <a:gd name="connsiteX4" fmla="*/ 9513 w 236593"/>
                <a:gd name="connsiteY4" fmla="*/ 196107 h 269276"/>
                <a:gd name="connsiteX5" fmla="*/ 24426 w 236593"/>
                <a:gd name="connsiteY5" fmla="*/ 121991 h 269276"/>
                <a:gd name="connsiteX6" fmla="*/ 65713 w 236593"/>
                <a:gd name="connsiteY6" fmla="*/ 130114 h 269276"/>
                <a:gd name="connsiteX7" fmla="*/ 50021 w 236593"/>
                <a:gd name="connsiteY7" fmla="*/ 95171 h 269276"/>
                <a:gd name="connsiteX8" fmla="*/ 208603 w 236593"/>
                <a:gd name="connsiteY8" fmla="*/ 37191 h 2692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6593" h="269276">
                  <a:moveTo>
                    <a:pt x="208603" y="37191"/>
                  </a:moveTo>
                  <a:cubicBezTo>
                    <a:pt x="208603" y="37191"/>
                    <a:pt x="252560" y="156823"/>
                    <a:pt x="230303" y="221146"/>
                  </a:cubicBezTo>
                  <a:cubicBezTo>
                    <a:pt x="208046" y="285469"/>
                    <a:pt x="148954" y="271669"/>
                    <a:pt x="114122" y="256868"/>
                  </a:cubicBezTo>
                  <a:cubicBezTo>
                    <a:pt x="79178" y="242067"/>
                    <a:pt x="63932" y="219143"/>
                    <a:pt x="63932" y="219143"/>
                  </a:cubicBezTo>
                  <a:cubicBezTo>
                    <a:pt x="63932" y="219143"/>
                    <a:pt x="29879" y="228491"/>
                    <a:pt x="9513" y="196107"/>
                  </a:cubicBezTo>
                  <a:cubicBezTo>
                    <a:pt x="-10852" y="163723"/>
                    <a:pt x="4951" y="129002"/>
                    <a:pt x="24426" y="121991"/>
                  </a:cubicBezTo>
                  <a:cubicBezTo>
                    <a:pt x="43901" y="114980"/>
                    <a:pt x="65713" y="130114"/>
                    <a:pt x="65713" y="130114"/>
                  </a:cubicBezTo>
                  <a:lnTo>
                    <a:pt x="50021" y="95171"/>
                  </a:lnTo>
                  <a:cubicBezTo>
                    <a:pt x="50021" y="95171"/>
                    <a:pt x="134932" y="-72425"/>
                    <a:pt x="208603" y="37191"/>
                  </a:cubicBezTo>
                  <a:close/>
                </a:path>
              </a:pathLst>
            </a:custGeom>
            <a:solidFill>
              <a:srgbClr val="F9857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235" name="Freeform: Shape 234">
              <a:extLst>
                <a:ext uri="{FF2B5EF4-FFF2-40B4-BE49-F238E27FC236}">
                  <a16:creationId xmlns:a16="http://schemas.microsoft.com/office/drawing/2014/main" id="{FF34C74D-4267-2EA5-D43A-4554451041C2}"/>
                </a:ext>
              </a:extLst>
            </p:cNvPr>
            <p:cNvSpPr/>
            <p:nvPr/>
          </p:nvSpPr>
          <p:spPr>
            <a:xfrm>
              <a:off x="1762145" y="4294469"/>
              <a:ext cx="17637" cy="56768"/>
            </a:xfrm>
            <a:custGeom>
              <a:avLst/>
              <a:gdLst>
                <a:gd name="connsiteX0" fmla="*/ 10919 w 17637"/>
                <a:gd name="connsiteY0" fmla="*/ 56769 h 56768"/>
                <a:gd name="connsiteX1" fmla="*/ 9472 w 17637"/>
                <a:gd name="connsiteY1" fmla="*/ 56546 h 56768"/>
                <a:gd name="connsiteX2" fmla="*/ 7135 w 17637"/>
                <a:gd name="connsiteY2" fmla="*/ 51316 h 56768"/>
                <a:gd name="connsiteX3" fmla="*/ 569 w 17637"/>
                <a:gd name="connsiteY3" fmla="*/ 6134 h 56768"/>
                <a:gd name="connsiteX4" fmla="*/ 1905 w 17637"/>
                <a:gd name="connsiteY4" fmla="*/ 569 h 56768"/>
                <a:gd name="connsiteX5" fmla="*/ 7469 w 17637"/>
                <a:gd name="connsiteY5" fmla="*/ 1905 h 56768"/>
                <a:gd name="connsiteX6" fmla="*/ 14703 w 17637"/>
                <a:gd name="connsiteY6" fmla="*/ 54209 h 56768"/>
                <a:gd name="connsiteX7" fmla="*/ 10919 w 17637"/>
                <a:gd name="connsiteY7" fmla="*/ 56769 h 56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37" h="56768">
                  <a:moveTo>
                    <a:pt x="10919" y="56769"/>
                  </a:moveTo>
                  <a:cubicBezTo>
                    <a:pt x="10919" y="56769"/>
                    <a:pt x="9917" y="56769"/>
                    <a:pt x="9472" y="56546"/>
                  </a:cubicBezTo>
                  <a:cubicBezTo>
                    <a:pt x="7358" y="55767"/>
                    <a:pt x="6356" y="53430"/>
                    <a:pt x="7135" y="51316"/>
                  </a:cubicBezTo>
                  <a:cubicBezTo>
                    <a:pt x="15148" y="30505"/>
                    <a:pt x="681" y="6356"/>
                    <a:pt x="569" y="6134"/>
                  </a:cubicBezTo>
                  <a:cubicBezTo>
                    <a:pt x="-543" y="4242"/>
                    <a:pt x="13" y="1794"/>
                    <a:pt x="1905" y="569"/>
                  </a:cubicBezTo>
                  <a:cubicBezTo>
                    <a:pt x="3797" y="-543"/>
                    <a:pt x="6245" y="13"/>
                    <a:pt x="7469" y="1905"/>
                  </a:cubicBezTo>
                  <a:cubicBezTo>
                    <a:pt x="8137" y="3018"/>
                    <a:pt x="24051" y="29615"/>
                    <a:pt x="14703" y="54209"/>
                  </a:cubicBezTo>
                  <a:cubicBezTo>
                    <a:pt x="14035" y="55767"/>
                    <a:pt x="12588" y="56769"/>
                    <a:pt x="10919" y="56769"/>
                  </a:cubicBez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236" name="Freeform: Shape 235">
              <a:extLst>
                <a:ext uri="{FF2B5EF4-FFF2-40B4-BE49-F238E27FC236}">
                  <a16:creationId xmlns:a16="http://schemas.microsoft.com/office/drawing/2014/main" id="{CA16D084-61BB-EBD4-2BEF-CB52F6375963}"/>
                </a:ext>
              </a:extLst>
            </p:cNvPr>
            <p:cNvSpPr/>
            <p:nvPr/>
          </p:nvSpPr>
          <p:spPr>
            <a:xfrm>
              <a:off x="1602405" y="4306998"/>
              <a:ext cx="37510" cy="43683"/>
            </a:xfrm>
            <a:custGeom>
              <a:avLst/>
              <a:gdLst>
                <a:gd name="connsiteX0" fmla="*/ 33445 w 37510"/>
                <a:gd name="connsiteY0" fmla="*/ 43683 h 43683"/>
                <a:gd name="connsiteX1" fmla="*/ 30329 w 37510"/>
                <a:gd name="connsiteY1" fmla="*/ 42236 h 43683"/>
                <a:gd name="connsiteX2" fmla="*/ 950 w 37510"/>
                <a:gd name="connsiteY2" fmla="*/ 6625 h 43683"/>
                <a:gd name="connsiteX3" fmla="*/ 1506 w 37510"/>
                <a:gd name="connsiteY3" fmla="*/ 950 h 43683"/>
                <a:gd name="connsiteX4" fmla="*/ 7182 w 37510"/>
                <a:gd name="connsiteY4" fmla="*/ 1506 h 43683"/>
                <a:gd name="connsiteX5" fmla="*/ 36561 w 37510"/>
                <a:gd name="connsiteY5" fmla="*/ 37117 h 43683"/>
                <a:gd name="connsiteX6" fmla="*/ 36005 w 37510"/>
                <a:gd name="connsiteY6" fmla="*/ 42793 h 43683"/>
                <a:gd name="connsiteX7" fmla="*/ 33445 w 37510"/>
                <a:gd name="connsiteY7" fmla="*/ 43683 h 43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7510" h="43683">
                  <a:moveTo>
                    <a:pt x="33445" y="43683"/>
                  </a:moveTo>
                  <a:cubicBezTo>
                    <a:pt x="32332" y="43683"/>
                    <a:pt x="31108" y="43238"/>
                    <a:pt x="30329" y="42236"/>
                  </a:cubicBezTo>
                  <a:lnTo>
                    <a:pt x="950" y="6625"/>
                  </a:lnTo>
                  <a:cubicBezTo>
                    <a:pt x="-497" y="4956"/>
                    <a:pt x="-275" y="2396"/>
                    <a:pt x="1506" y="950"/>
                  </a:cubicBezTo>
                  <a:cubicBezTo>
                    <a:pt x="3175" y="-497"/>
                    <a:pt x="5735" y="-275"/>
                    <a:pt x="7182" y="1506"/>
                  </a:cubicBezTo>
                  <a:lnTo>
                    <a:pt x="36561" y="37117"/>
                  </a:lnTo>
                  <a:cubicBezTo>
                    <a:pt x="38008" y="38787"/>
                    <a:pt x="37785" y="41346"/>
                    <a:pt x="36005" y="42793"/>
                  </a:cubicBezTo>
                  <a:cubicBezTo>
                    <a:pt x="35225" y="43461"/>
                    <a:pt x="34335" y="43683"/>
                    <a:pt x="33445" y="43683"/>
                  </a:cubicBez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237" name="Freeform: Shape 236">
              <a:extLst>
                <a:ext uri="{FF2B5EF4-FFF2-40B4-BE49-F238E27FC236}">
                  <a16:creationId xmlns:a16="http://schemas.microsoft.com/office/drawing/2014/main" id="{2DC0A981-C493-BD68-F9CD-8793996D5586}"/>
                </a:ext>
              </a:extLst>
            </p:cNvPr>
            <p:cNvSpPr/>
            <p:nvPr/>
          </p:nvSpPr>
          <p:spPr>
            <a:xfrm>
              <a:off x="1598883" y="4329517"/>
              <a:ext cx="30198" cy="9924"/>
            </a:xfrm>
            <a:custGeom>
              <a:avLst/>
              <a:gdLst>
                <a:gd name="connsiteX0" fmla="*/ 4026 w 30198"/>
                <a:gd name="connsiteY0" fmla="*/ 9924 h 9924"/>
                <a:gd name="connsiteX1" fmla="*/ 20 w 30198"/>
                <a:gd name="connsiteY1" fmla="*/ 6252 h 9924"/>
                <a:gd name="connsiteX2" fmla="*/ 3692 w 30198"/>
                <a:gd name="connsiteY2" fmla="*/ 1912 h 9924"/>
                <a:gd name="connsiteX3" fmla="*/ 25838 w 30198"/>
                <a:gd name="connsiteY3" fmla="*/ 20 h 9924"/>
                <a:gd name="connsiteX4" fmla="*/ 30178 w 30198"/>
                <a:gd name="connsiteY4" fmla="*/ 3692 h 9924"/>
                <a:gd name="connsiteX5" fmla="*/ 26506 w 30198"/>
                <a:gd name="connsiteY5" fmla="*/ 8032 h 9924"/>
                <a:gd name="connsiteX6" fmla="*/ 4360 w 30198"/>
                <a:gd name="connsiteY6" fmla="*/ 9924 h 9924"/>
                <a:gd name="connsiteX7" fmla="*/ 4026 w 30198"/>
                <a:gd name="connsiteY7" fmla="*/ 9924 h 9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198" h="9924">
                  <a:moveTo>
                    <a:pt x="4026" y="9924"/>
                  </a:moveTo>
                  <a:cubicBezTo>
                    <a:pt x="1912" y="9924"/>
                    <a:pt x="131" y="8366"/>
                    <a:pt x="20" y="6252"/>
                  </a:cubicBezTo>
                  <a:cubicBezTo>
                    <a:pt x="-203" y="4026"/>
                    <a:pt x="1467" y="2023"/>
                    <a:pt x="3692" y="1912"/>
                  </a:cubicBezTo>
                  <a:lnTo>
                    <a:pt x="25838" y="20"/>
                  </a:lnTo>
                  <a:cubicBezTo>
                    <a:pt x="28064" y="-203"/>
                    <a:pt x="29956" y="1467"/>
                    <a:pt x="30178" y="3692"/>
                  </a:cubicBezTo>
                  <a:cubicBezTo>
                    <a:pt x="30401" y="5918"/>
                    <a:pt x="28732" y="7921"/>
                    <a:pt x="26506" y="8032"/>
                  </a:cubicBezTo>
                  <a:lnTo>
                    <a:pt x="4360" y="9924"/>
                  </a:lnTo>
                  <a:cubicBezTo>
                    <a:pt x="4360" y="9924"/>
                    <a:pt x="4137" y="9924"/>
                    <a:pt x="4026" y="9924"/>
                  </a:cubicBez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238" name="Freeform: Shape 237">
              <a:extLst>
                <a:ext uri="{FF2B5EF4-FFF2-40B4-BE49-F238E27FC236}">
                  <a16:creationId xmlns:a16="http://schemas.microsoft.com/office/drawing/2014/main" id="{17E09F89-BED8-E0DB-8855-659D28C541DD}"/>
                </a:ext>
              </a:extLst>
            </p:cNvPr>
            <p:cNvSpPr/>
            <p:nvPr/>
          </p:nvSpPr>
          <p:spPr>
            <a:xfrm>
              <a:off x="1708456" y="4248533"/>
              <a:ext cx="32803" cy="16681"/>
            </a:xfrm>
            <a:custGeom>
              <a:avLst/>
              <a:gdLst>
                <a:gd name="connsiteX0" fmla="*/ 4069 w 32803"/>
                <a:gd name="connsiteY0" fmla="*/ 16681 h 16681"/>
                <a:gd name="connsiteX1" fmla="*/ 1954 w 32803"/>
                <a:gd name="connsiteY1" fmla="*/ 16125 h 16681"/>
                <a:gd name="connsiteX2" fmla="*/ 619 w 32803"/>
                <a:gd name="connsiteY2" fmla="*/ 10561 h 16681"/>
                <a:gd name="connsiteX3" fmla="*/ 29887 w 32803"/>
                <a:gd name="connsiteY3" fmla="*/ 1102 h 16681"/>
                <a:gd name="connsiteX4" fmla="*/ 32669 w 32803"/>
                <a:gd name="connsiteY4" fmla="*/ 6109 h 16681"/>
                <a:gd name="connsiteX5" fmla="*/ 27661 w 32803"/>
                <a:gd name="connsiteY5" fmla="*/ 8891 h 16681"/>
                <a:gd name="connsiteX6" fmla="*/ 7519 w 32803"/>
                <a:gd name="connsiteY6" fmla="*/ 14678 h 16681"/>
                <a:gd name="connsiteX7" fmla="*/ 4069 w 32803"/>
                <a:gd name="connsiteY7" fmla="*/ 16681 h 166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2803" h="16681">
                  <a:moveTo>
                    <a:pt x="4069" y="16681"/>
                  </a:moveTo>
                  <a:cubicBezTo>
                    <a:pt x="3401" y="16681"/>
                    <a:pt x="2622" y="16459"/>
                    <a:pt x="1954" y="16125"/>
                  </a:cubicBezTo>
                  <a:cubicBezTo>
                    <a:pt x="63" y="15012"/>
                    <a:pt x="-605" y="12453"/>
                    <a:pt x="619" y="10561"/>
                  </a:cubicBezTo>
                  <a:cubicBezTo>
                    <a:pt x="9633" y="-4463"/>
                    <a:pt x="29108" y="879"/>
                    <a:pt x="29887" y="1102"/>
                  </a:cubicBezTo>
                  <a:cubicBezTo>
                    <a:pt x="32001" y="1769"/>
                    <a:pt x="33226" y="3995"/>
                    <a:pt x="32669" y="6109"/>
                  </a:cubicBezTo>
                  <a:cubicBezTo>
                    <a:pt x="32113" y="8224"/>
                    <a:pt x="29887" y="9448"/>
                    <a:pt x="27661" y="8891"/>
                  </a:cubicBezTo>
                  <a:cubicBezTo>
                    <a:pt x="27105" y="8669"/>
                    <a:pt x="13305" y="4997"/>
                    <a:pt x="7519" y="14678"/>
                  </a:cubicBezTo>
                  <a:cubicBezTo>
                    <a:pt x="6740" y="15902"/>
                    <a:pt x="5404" y="16681"/>
                    <a:pt x="4069" y="16681"/>
                  </a:cubicBez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239" name="Freeform: Shape 238">
              <a:extLst>
                <a:ext uri="{FF2B5EF4-FFF2-40B4-BE49-F238E27FC236}">
                  <a16:creationId xmlns:a16="http://schemas.microsoft.com/office/drawing/2014/main" id="{A589458D-B4D4-9166-CCC1-37B4AE8624A3}"/>
                </a:ext>
              </a:extLst>
            </p:cNvPr>
            <p:cNvSpPr/>
            <p:nvPr/>
          </p:nvSpPr>
          <p:spPr>
            <a:xfrm>
              <a:off x="1767754" y="4242376"/>
              <a:ext cx="34856" cy="15827"/>
            </a:xfrm>
            <a:custGeom>
              <a:avLst/>
              <a:gdLst>
                <a:gd name="connsiteX0" fmla="*/ 30905 w 34856"/>
                <a:gd name="connsiteY0" fmla="*/ 15827 h 15827"/>
                <a:gd name="connsiteX1" fmla="*/ 28012 w 34856"/>
                <a:gd name="connsiteY1" fmla="*/ 14603 h 15827"/>
                <a:gd name="connsiteX2" fmla="*/ 14435 w 34856"/>
                <a:gd name="connsiteY2" fmla="*/ 8149 h 15827"/>
                <a:gd name="connsiteX3" fmla="*/ 7202 w 34856"/>
                <a:gd name="connsiteY3" fmla="*/ 12377 h 15827"/>
                <a:gd name="connsiteX4" fmla="*/ 1526 w 34856"/>
                <a:gd name="connsiteY4" fmla="*/ 13045 h 15827"/>
                <a:gd name="connsiteX5" fmla="*/ 858 w 34856"/>
                <a:gd name="connsiteY5" fmla="*/ 7369 h 15827"/>
                <a:gd name="connsiteX6" fmla="*/ 13990 w 34856"/>
                <a:gd name="connsiteY6" fmla="*/ 25 h 15827"/>
                <a:gd name="connsiteX7" fmla="*/ 33688 w 34856"/>
                <a:gd name="connsiteY7" fmla="*/ 8816 h 15827"/>
                <a:gd name="connsiteX8" fmla="*/ 33688 w 34856"/>
                <a:gd name="connsiteY8" fmla="*/ 14492 h 15827"/>
                <a:gd name="connsiteX9" fmla="*/ 30794 w 34856"/>
                <a:gd name="connsiteY9" fmla="*/ 15716 h 15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4856" h="15827">
                  <a:moveTo>
                    <a:pt x="30905" y="15827"/>
                  </a:moveTo>
                  <a:cubicBezTo>
                    <a:pt x="29904" y="15827"/>
                    <a:pt x="28791" y="15382"/>
                    <a:pt x="28012" y="14603"/>
                  </a:cubicBezTo>
                  <a:cubicBezTo>
                    <a:pt x="26120" y="12711"/>
                    <a:pt x="20000" y="7815"/>
                    <a:pt x="14435" y="8149"/>
                  </a:cubicBezTo>
                  <a:cubicBezTo>
                    <a:pt x="11653" y="8260"/>
                    <a:pt x="9316" y="9707"/>
                    <a:pt x="7202" y="12377"/>
                  </a:cubicBezTo>
                  <a:cubicBezTo>
                    <a:pt x="5866" y="14158"/>
                    <a:pt x="3307" y="14380"/>
                    <a:pt x="1526" y="13045"/>
                  </a:cubicBezTo>
                  <a:cubicBezTo>
                    <a:pt x="-254" y="11710"/>
                    <a:pt x="-477" y="9150"/>
                    <a:pt x="858" y="7369"/>
                  </a:cubicBezTo>
                  <a:cubicBezTo>
                    <a:pt x="4420" y="2807"/>
                    <a:pt x="8871" y="359"/>
                    <a:pt x="13990" y="25"/>
                  </a:cubicBezTo>
                  <a:cubicBezTo>
                    <a:pt x="24340" y="-532"/>
                    <a:pt x="33354" y="8482"/>
                    <a:pt x="33688" y="8816"/>
                  </a:cubicBezTo>
                  <a:cubicBezTo>
                    <a:pt x="35246" y="10374"/>
                    <a:pt x="35246" y="12934"/>
                    <a:pt x="33688" y="14492"/>
                  </a:cubicBezTo>
                  <a:cubicBezTo>
                    <a:pt x="32909" y="15271"/>
                    <a:pt x="31907" y="15716"/>
                    <a:pt x="30794" y="15716"/>
                  </a:cubicBez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240" name="Freeform: Shape 239">
              <a:extLst>
                <a:ext uri="{FF2B5EF4-FFF2-40B4-BE49-F238E27FC236}">
                  <a16:creationId xmlns:a16="http://schemas.microsoft.com/office/drawing/2014/main" id="{6F0E0755-66B9-3AE2-D482-A13D076E0655}"/>
                </a:ext>
              </a:extLst>
            </p:cNvPr>
            <p:cNvSpPr/>
            <p:nvPr/>
          </p:nvSpPr>
          <p:spPr>
            <a:xfrm>
              <a:off x="1783032" y="4269618"/>
              <a:ext cx="11335" cy="28536"/>
            </a:xfrm>
            <a:custGeom>
              <a:avLst/>
              <a:gdLst>
                <a:gd name="connsiteX0" fmla="*/ 7393 w 11335"/>
                <a:gd name="connsiteY0" fmla="*/ 28537 h 28536"/>
                <a:gd name="connsiteX1" fmla="*/ 3386 w 11335"/>
                <a:gd name="connsiteY1" fmla="*/ 25087 h 28536"/>
                <a:gd name="connsiteX2" fmla="*/ 48 w 11335"/>
                <a:gd name="connsiteY2" fmla="*/ 4611 h 28536"/>
                <a:gd name="connsiteX3" fmla="*/ 3386 w 11335"/>
                <a:gd name="connsiteY3" fmla="*/ 48 h 28536"/>
                <a:gd name="connsiteX4" fmla="*/ 7949 w 11335"/>
                <a:gd name="connsiteY4" fmla="*/ 3386 h 28536"/>
                <a:gd name="connsiteX5" fmla="*/ 11288 w 11335"/>
                <a:gd name="connsiteY5" fmla="*/ 23863 h 28536"/>
                <a:gd name="connsiteX6" fmla="*/ 7949 w 11335"/>
                <a:gd name="connsiteY6" fmla="*/ 28537 h 28536"/>
                <a:gd name="connsiteX7" fmla="*/ 7281 w 11335"/>
                <a:gd name="connsiteY7" fmla="*/ 28537 h 285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335" h="28536">
                  <a:moveTo>
                    <a:pt x="7393" y="28537"/>
                  </a:moveTo>
                  <a:cubicBezTo>
                    <a:pt x="5501" y="28537"/>
                    <a:pt x="3720" y="27090"/>
                    <a:pt x="3386" y="25087"/>
                  </a:cubicBezTo>
                  <a:lnTo>
                    <a:pt x="48" y="4611"/>
                  </a:lnTo>
                  <a:cubicBezTo>
                    <a:pt x="-286" y="2385"/>
                    <a:pt x="1161" y="382"/>
                    <a:pt x="3386" y="48"/>
                  </a:cubicBezTo>
                  <a:cubicBezTo>
                    <a:pt x="5501" y="-286"/>
                    <a:pt x="7615" y="1161"/>
                    <a:pt x="7949" y="3386"/>
                  </a:cubicBezTo>
                  <a:lnTo>
                    <a:pt x="11288" y="23863"/>
                  </a:lnTo>
                  <a:cubicBezTo>
                    <a:pt x="11621" y="26089"/>
                    <a:pt x="10175" y="28092"/>
                    <a:pt x="7949" y="28537"/>
                  </a:cubicBezTo>
                  <a:cubicBezTo>
                    <a:pt x="7727" y="28537"/>
                    <a:pt x="7504" y="28537"/>
                    <a:pt x="7281" y="28537"/>
                  </a:cubicBez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241" name="Freeform: Shape 240">
              <a:extLst>
                <a:ext uri="{FF2B5EF4-FFF2-40B4-BE49-F238E27FC236}">
                  <a16:creationId xmlns:a16="http://schemas.microsoft.com/office/drawing/2014/main" id="{BD94B904-CB0C-6914-95C4-0281C367FB65}"/>
                </a:ext>
              </a:extLst>
            </p:cNvPr>
            <p:cNvSpPr/>
            <p:nvPr/>
          </p:nvSpPr>
          <p:spPr>
            <a:xfrm>
              <a:off x="1725832" y="4272400"/>
              <a:ext cx="11335" cy="28536"/>
            </a:xfrm>
            <a:custGeom>
              <a:avLst/>
              <a:gdLst>
                <a:gd name="connsiteX0" fmla="*/ 7393 w 11335"/>
                <a:gd name="connsiteY0" fmla="*/ 28537 h 28536"/>
                <a:gd name="connsiteX1" fmla="*/ 3386 w 11335"/>
                <a:gd name="connsiteY1" fmla="*/ 25087 h 28536"/>
                <a:gd name="connsiteX2" fmla="*/ 48 w 11335"/>
                <a:gd name="connsiteY2" fmla="*/ 4611 h 28536"/>
                <a:gd name="connsiteX3" fmla="*/ 3386 w 11335"/>
                <a:gd name="connsiteY3" fmla="*/ 48 h 28536"/>
                <a:gd name="connsiteX4" fmla="*/ 7949 w 11335"/>
                <a:gd name="connsiteY4" fmla="*/ 3386 h 28536"/>
                <a:gd name="connsiteX5" fmla="*/ 11288 w 11335"/>
                <a:gd name="connsiteY5" fmla="*/ 23863 h 28536"/>
                <a:gd name="connsiteX6" fmla="*/ 7949 w 11335"/>
                <a:gd name="connsiteY6" fmla="*/ 28537 h 28536"/>
                <a:gd name="connsiteX7" fmla="*/ 7281 w 11335"/>
                <a:gd name="connsiteY7" fmla="*/ 28537 h 285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335" h="28536">
                  <a:moveTo>
                    <a:pt x="7393" y="28537"/>
                  </a:moveTo>
                  <a:cubicBezTo>
                    <a:pt x="5501" y="28537"/>
                    <a:pt x="3720" y="27090"/>
                    <a:pt x="3386" y="25087"/>
                  </a:cubicBezTo>
                  <a:lnTo>
                    <a:pt x="48" y="4611"/>
                  </a:lnTo>
                  <a:cubicBezTo>
                    <a:pt x="-286" y="2385"/>
                    <a:pt x="1161" y="382"/>
                    <a:pt x="3386" y="48"/>
                  </a:cubicBezTo>
                  <a:cubicBezTo>
                    <a:pt x="5612" y="-286"/>
                    <a:pt x="7615" y="1161"/>
                    <a:pt x="7949" y="3386"/>
                  </a:cubicBezTo>
                  <a:lnTo>
                    <a:pt x="11288" y="23863"/>
                  </a:lnTo>
                  <a:cubicBezTo>
                    <a:pt x="11621" y="26089"/>
                    <a:pt x="10175" y="28092"/>
                    <a:pt x="7949" y="28537"/>
                  </a:cubicBezTo>
                  <a:cubicBezTo>
                    <a:pt x="7727" y="28537"/>
                    <a:pt x="7504" y="28537"/>
                    <a:pt x="7281" y="28537"/>
                  </a:cubicBez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242" name="Freeform: Shape 241">
              <a:extLst>
                <a:ext uri="{FF2B5EF4-FFF2-40B4-BE49-F238E27FC236}">
                  <a16:creationId xmlns:a16="http://schemas.microsoft.com/office/drawing/2014/main" id="{8E92A6AD-892C-FFB4-1D2C-AF1F6B13D292}"/>
                </a:ext>
              </a:extLst>
            </p:cNvPr>
            <p:cNvSpPr/>
            <p:nvPr/>
          </p:nvSpPr>
          <p:spPr>
            <a:xfrm>
              <a:off x="1571243" y="4115600"/>
              <a:ext cx="235302" cy="185559"/>
            </a:xfrm>
            <a:custGeom>
              <a:avLst/>
              <a:gdLst>
                <a:gd name="connsiteX0" fmla="*/ 74177 w 235302"/>
                <a:gd name="connsiteY0" fmla="*/ 182777 h 185559"/>
                <a:gd name="connsiteX1" fmla="*/ 115463 w 235302"/>
                <a:gd name="connsiteY1" fmla="*/ 151840 h 185559"/>
                <a:gd name="connsiteX2" fmla="*/ 135717 w 235302"/>
                <a:gd name="connsiteY2" fmla="*/ 85736 h 185559"/>
                <a:gd name="connsiteX3" fmla="*/ 184460 w 235302"/>
                <a:gd name="connsiteY3" fmla="*/ 105545 h 185559"/>
                <a:gd name="connsiteX4" fmla="*/ 215398 w 235302"/>
                <a:gd name="connsiteY4" fmla="*/ 90744 h 185559"/>
                <a:gd name="connsiteX5" fmla="*/ 226749 w 235302"/>
                <a:gd name="connsiteY5" fmla="*/ 122238 h 185559"/>
                <a:gd name="connsiteX6" fmla="*/ 206272 w 235302"/>
                <a:gd name="connsiteY6" fmla="*/ 2495 h 185559"/>
                <a:gd name="connsiteX7" fmla="*/ 137275 w 235302"/>
                <a:gd name="connsiteY7" fmla="*/ 17852 h 185559"/>
                <a:gd name="connsiteX8" fmla="*/ 17310 w 235302"/>
                <a:gd name="connsiteY8" fmla="*/ 73718 h 185559"/>
                <a:gd name="connsiteX9" fmla="*/ 15640 w 235302"/>
                <a:gd name="connsiteY9" fmla="*/ 185559 h 185559"/>
                <a:gd name="connsiteX10" fmla="*/ 74177 w 235302"/>
                <a:gd name="connsiteY10" fmla="*/ 182666 h 185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35302" h="185559">
                  <a:moveTo>
                    <a:pt x="74177" y="182777"/>
                  </a:moveTo>
                  <a:cubicBezTo>
                    <a:pt x="74177" y="182777"/>
                    <a:pt x="99438" y="178882"/>
                    <a:pt x="115463" y="151840"/>
                  </a:cubicBezTo>
                  <a:cubicBezTo>
                    <a:pt x="131600" y="124909"/>
                    <a:pt x="135717" y="85736"/>
                    <a:pt x="135717" y="85736"/>
                  </a:cubicBezTo>
                  <a:cubicBezTo>
                    <a:pt x="135717" y="85736"/>
                    <a:pt x="151075" y="105879"/>
                    <a:pt x="184460" y="105545"/>
                  </a:cubicBezTo>
                  <a:cubicBezTo>
                    <a:pt x="217846" y="105211"/>
                    <a:pt x="215398" y="90744"/>
                    <a:pt x="215398" y="90744"/>
                  </a:cubicBezTo>
                  <a:lnTo>
                    <a:pt x="226749" y="122238"/>
                  </a:lnTo>
                  <a:cubicBezTo>
                    <a:pt x="226749" y="122238"/>
                    <a:pt x="256017" y="12956"/>
                    <a:pt x="206272" y="2495"/>
                  </a:cubicBezTo>
                  <a:cubicBezTo>
                    <a:pt x="156528" y="-7966"/>
                    <a:pt x="137275" y="17852"/>
                    <a:pt x="137275" y="17852"/>
                  </a:cubicBezTo>
                  <a:cubicBezTo>
                    <a:pt x="137275" y="17852"/>
                    <a:pt x="55258" y="19967"/>
                    <a:pt x="17310" y="73718"/>
                  </a:cubicBezTo>
                  <a:cubicBezTo>
                    <a:pt x="-20638" y="127468"/>
                    <a:pt x="15640" y="185559"/>
                    <a:pt x="15640" y="185559"/>
                  </a:cubicBezTo>
                  <a:cubicBezTo>
                    <a:pt x="15640" y="185559"/>
                    <a:pt x="39010" y="163080"/>
                    <a:pt x="74177" y="182666"/>
                  </a:cubicBez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243" name="Freeform: Shape 242">
              <a:extLst>
                <a:ext uri="{FF2B5EF4-FFF2-40B4-BE49-F238E27FC236}">
                  <a16:creationId xmlns:a16="http://schemas.microsoft.com/office/drawing/2014/main" id="{4E9EEBA8-B988-F31C-645B-D5064A89A752}"/>
                </a:ext>
              </a:extLst>
            </p:cNvPr>
            <p:cNvSpPr/>
            <p:nvPr/>
          </p:nvSpPr>
          <p:spPr>
            <a:xfrm>
              <a:off x="1634542" y="4475015"/>
              <a:ext cx="132905" cy="46489"/>
            </a:xfrm>
            <a:custGeom>
              <a:avLst/>
              <a:gdLst>
                <a:gd name="connsiteX0" fmla="*/ 89668 w 132905"/>
                <a:gd name="connsiteY0" fmla="*/ 46490 h 46489"/>
                <a:gd name="connsiteX1" fmla="*/ 1085 w 132905"/>
                <a:gd name="connsiteY1" fmla="*/ 6204 h 46489"/>
                <a:gd name="connsiteX2" fmla="*/ 1085 w 132905"/>
                <a:gd name="connsiteY2" fmla="*/ 1085 h 46489"/>
                <a:gd name="connsiteX3" fmla="*/ 6204 w 132905"/>
                <a:gd name="connsiteY3" fmla="*/ 1085 h 46489"/>
                <a:gd name="connsiteX4" fmla="*/ 127616 w 132905"/>
                <a:gd name="connsiteY4" fmla="*/ 31577 h 46489"/>
                <a:gd name="connsiteX5" fmla="*/ 132513 w 132905"/>
                <a:gd name="connsiteY5" fmla="*/ 33135 h 46489"/>
                <a:gd name="connsiteX6" fmla="*/ 130955 w 132905"/>
                <a:gd name="connsiteY6" fmla="*/ 38032 h 46489"/>
                <a:gd name="connsiteX7" fmla="*/ 89668 w 132905"/>
                <a:gd name="connsiteY7" fmla="*/ 46490 h 46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2905" h="46489">
                  <a:moveTo>
                    <a:pt x="89668" y="46490"/>
                  </a:moveTo>
                  <a:cubicBezTo>
                    <a:pt x="65408" y="46490"/>
                    <a:pt x="33358" y="38366"/>
                    <a:pt x="1085" y="6204"/>
                  </a:cubicBezTo>
                  <a:cubicBezTo>
                    <a:pt x="-362" y="4758"/>
                    <a:pt x="-362" y="2532"/>
                    <a:pt x="1085" y="1085"/>
                  </a:cubicBezTo>
                  <a:cubicBezTo>
                    <a:pt x="2532" y="-362"/>
                    <a:pt x="4758" y="-362"/>
                    <a:pt x="6204" y="1085"/>
                  </a:cubicBezTo>
                  <a:cubicBezTo>
                    <a:pt x="67300" y="61958"/>
                    <a:pt x="127060" y="31800"/>
                    <a:pt x="127616" y="31577"/>
                  </a:cubicBezTo>
                  <a:cubicBezTo>
                    <a:pt x="129397" y="30687"/>
                    <a:pt x="131623" y="31355"/>
                    <a:pt x="132513" y="33135"/>
                  </a:cubicBezTo>
                  <a:cubicBezTo>
                    <a:pt x="133403" y="34916"/>
                    <a:pt x="132736" y="37141"/>
                    <a:pt x="130955" y="38032"/>
                  </a:cubicBezTo>
                  <a:cubicBezTo>
                    <a:pt x="130621" y="38254"/>
                    <a:pt x="114151" y="46490"/>
                    <a:pt x="89668" y="46490"/>
                  </a:cubicBezTo>
                  <a:close/>
                </a:path>
              </a:pathLst>
            </a:custGeom>
            <a:solidFill>
              <a:srgbClr val="F7B369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244" name="Freeform: Shape 243">
              <a:extLst>
                <a:ext uri="{FF2B5EF4-FFF2-40B4-BE49-F238E27FC236}">
                  <a16:creationId xmlns:a16="http://schemas.microsoft.com/office/drawing/2014/main" id="{BCD09701-8244-2EA1-CE38-F58542D772AC}"/>
                </a:ext>
              </a:extLst>
            </p:cNvPr>
            <p:cNvSpPr/>
            <p:nvPr/>
          </p:nvSpPr>
          <p:spPr>
            <a:xfrm rot="108600">
              <a:off x="804424" y="5259595"/>
              <a:ext cx="536061" cy="395062"/>
            </a:xfrm>
            <a:custGeom>
              <a:avLst/>
              <a:gdLst>
                <a:gd name="connsiteX0" fmla="*/ 468066 w 536061"/>
                <a:gd name="connsiteY0" fmla="*/ 0 h 395062"/>
                <a:gd name="connsiteX1" fmla="*/ 536061 w 536061"/>
                <a:gd name="connsiteY1" fmla="*/ 67995 h 395062"/>
                <a:gd name="connsiteX2" fmla="*/ 536061 w 536061"/>
                <a:gd name="connsiteY2" fmla="*/ 327068 h 395062"/>
                <a:gd name="connsiteX3" fmla="*/ 468066 w 536061"/>
                <a:gd name="connsiteY3" fmla="*/ 395063 h 395062"/>
                <a:gd name="connsiteX4" fmla="*/ 67995 w 536061"/>
                <a:gd name="connsiteY4" fmla="*/ 395063 h 395062"/>
                <a:gd name="connsiteX5" fmla="*/ 0 w 536061"/>
                <a:gd name="connsiteY5" fmla="*/ 327068 h 395062"/>
                <a:gd name="connsiteX6" fmla="*/ 0 w 536061"/>
                <a:gd name="connsiteY6" fmla="*/ 67995 h 395062"/>
                <a:gd name="connsiteX7" fmla="*/ 67995 w 536061"/>
                <a:gd name="connsiteY7" fmla="*/ 0 h 395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061" h="395062">
                  <a:moveTo>
                    <a:pt x="468066" y="0"/>
                  </a:moveTo>
                  <a:cubicBezTo>
                    <a:pt x="505619" y="0"/>
                    <a:pt x="536061" y="30442"/>
                    <a:pt x="536061" y="67995"/>
                  </a:cubicBezTo>
                  <a:lnTo>
                    <a:pt x="536061" y="327068"/>
                  </a:lnTo>
                  <a:cubicBezTo>
                    <a:pt x="536061" y="364620"/>
                    <a:pt x="505619" y="395063"/>
                    <a:pt x="468066" y="395063"/>
                  </a:cubicBezTo>
                  <a:lnTo>
                    <a:pt x="67995" y="395063"/>
                  </a:lnTo>
                  <a:cubicBezTo>
                    <a:pt x="30443" y="395063"/>
                    <a:pt x="0" y="364620"/>
                    <a:pt x="0" y="327068"/>
                  </a:cubicBezTo>
                  <a:lnTo>
                    <a:pt x="0" y="67995"/>
                  </a:lnTo>
                  <a:cubicBezTo>
                    <a:pt x="0" y="30443"/>
                    <a:pt x="30443" y="0"/>
                    <a:pt x="67995" y="0"/>
                  </a:cubicBezTo>
                  <a:close/>
                </a:path>
              </a:pathLst>
            </a:custGeom>
            <a:solidFill>
              <a:srgbClr val="9B543E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245" name="Freeform: Shape 244">
              <a:extLst>
                <a:ext uri="{FF2B5EF4-FFF2-40B4-BE49-F238E27FC236}">
                  <a16:creationId xmlns:a16="http://schemas.microsoft.com/office/drawing/2014/main" id="{9FB70208-4D2E-3A66-E25D-0E6FAAE50EFA}"/>
                </a:ext>
              </a:extLst>
            </p:cNvPr>
            <p:cNvSpPr/>
            <p:nvPr/>
          </p:nvSpPr>
          <p:spPr>
            <a:xfrm rot="108600">
              <a:off x="844231" y="5260071"/>
              <a:ext cx="536061" cy="395062"/>
            </a:xfrm>
            <a:custGeom>
              <a:avLst/>
              <a:gdLst>
                <a:gd name="connsiteX0" fmla="*/ 468066 w 536061"/>
                <a:gd name="connsiteY0" fmla="*/ 0 h 395062"/>
                <a:gd name="connsiteX1" fmla="*/ 536061 w 536061"/>
                <a:gd name="connsiteY1" fmla="*/ 67995 h 395062"/>
                <a:gd name="connsiteX2" fmla="*/ 536061 w 536061"/>
                <a:gd name="connsiteY2" fmla="*/ 327068 h 395062"/>
                <a:gd name="connsiteX3" fmla="*/ 468066 w 536061"/>
                <a:gd name="connsiteY3" fmla="*/ 395063 h 395062"/>
                <a:gd name="connsiteX4" fmla="*/ 67995 w 536061"/>
                <a:gd name="connsiteY4" fmla="*/ 395063 h 395062"/>
                <a:gd name="connsiteX5" fmla="*/ 0 w 536061"/>
                <a:gd name="connsiteY5" fmla="*/ 327068 h 395062"/>
                <a:gd name="connsiteX6" fmla="*/ 0 w 536061"/>
                <a:gd name="connsiteY6" fmla="*/ 67996 h 395062"/>
                <a:gd name="connsiteX7" fmla="*/ 67995 w 536061"/>
                <a:gd name="connsiteY7" fmla="*/ 0 h 395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061" h="395062">
                  <a:moveTo>
                    <a:pt x="468066" y="0"/>
                  </a:moveTo>
                  <a:cubicBezTo>
                    <a:pt x="505619" y="0"/>
                    <a:pt x="536061" y="30443"/>
                    <a:pt x="536061" y="67995"/>
                  </a:cubicBezTo>
                  <a:lnTo>
                    <a:pt x="536061" y="327068"/>
                  </a:lnTo>
                  <a:cubicBezTo>
                    <a:pt x="536061" y="364620"/>
                    <a:pt x="505619" y="395063"/>
                    <a:pt x="468066" y="395063"/>
                  </a:cubicBezTo>
                  <a:lnTo>
                    <a:pt x="67995" y="395063"/>
                  </a:lnTo>
                  <a:cubicBezTo>
                    <a:pt x="30443" y="395063"/>
                    <a:pt x="0" y="364620"/>
                    <a:pt x="0" y="327068"/>
                  </a:cubicBezTo>
                  <a:lnTo>
                    <a:pt x="0" y="67996"/>
                  </a:lnTo>
                  <a:cubicBezTo>
                    <a:pt x="0" y="30443"/>
                    <a:pt x="30443" y="0"/>
                    <a:pt x="67995" y="0"/>
                  </a:cubicBezTo>
                  <a:close/>
                </a:path>
              </a:pathLst>
            </a:custGeom>
            <a:solidFill>
              <a:srgbClr val="B56A4D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246" name="Freeform: Shape 245">
              <a:extLst>
                <a:ext uri="{FF2B5EF4-FFF2-40B4-BE49-F238E27FC236}">
                  <a16:creationId xmlns:a16="http://schemas.microsoft.com/office/drawing/2014/main" id="{03C1066C-E2C5-AB3F-A384-A618AC9B0A69}"/>
                </a:ext>
              </a:extLst>
            </p:cNvPr>
            <p:cNvSpPr/>
            <p:nvPr/>
          </p:nvSpPr>
          <p:spPr>
            <a:xfrm>
              <a:off x="954103" y="5141090"/>
              <a:ext cx="321997" cy="236309"/>
            </a:xfrm>
            <a:custGeom>
              <a:avLst/>
              <a:gdLst>
                <a:gd name="connsiteX0" fmla="*/ 302263 w 321997"/>
                <a:gd name="connsiteY0" fmla="*/ 236310 h 236309"/>
                <a:gd name="connsiteX1" fmla="*/ 14257 w 321997"/>
                <a:gd name="connsiteY1" fmla="*/ 227184 h 236309"/>
                <a:gd name="connsiteX2" fmla="*/ 12 w 321997"/>
                <a:gd name="connsiteY2" fmla="*/ 211938 h 236309"/>
                <a:gd name="connsiteX3" fmla="*/ 4909 w 321997"/>
                <a:gd name="connsiteY3" fmla="*/ 57808 h 236309"/>
                <a:gd name="connsiteX4" fmla="*/ 23716 w 321997"/>
                <a:gd name="connsiteY4" fmla="*/ 16187 h 236309"/>
                <a:gd name="connsiteX5" fmla="*/ 66450 w 321997"/>
                <a:gd name="connsiteY5" fmla="*/ 51 h 236309"/>
                <a:gd name="connsiteX6" fmla="*/ 264204 w 321997"/>
                <a:gd name="connsiteY6" fmla="*/ 6283 h 236309"/>
                <a:gd name="connsiteX7" fmla="*/ 305824 w 321997"/>
                <a:gd name="connsiteY7" fmla="*/ 25090 h 236309"/>
                <a:gd name="connsiteX8" fmla="*/ 321961 w 321997"/>
                <a:gd name="connsiteY8" fmla="*/ 67824 h 236309"/>
                <a:gd name="connsiteX9" fmla="*/ 317064 w 321997"/>
                <a:gd name="connsiteY9" fmla="*/ 221954 h 236309"/>
                <a:gd name="connsiteX10" fmla="*/ 302375 w 321997"/>
                <a:gd name="connsiteY10" fmla="*/ 236199 h 236309"/>
                <a:gd name="connsiteX11" fmla="*/ 29948 w 321997"/>
                <a:gd name="connsiteY11" fmla="*/ 198250 h 236309"/>
                <a:gd name="connsiteX12" fmla="*/ 288019 w 321997"/>
                <a:gd name="connsiteY12" fmla="*/ 206374 h 236309"/>
                <a:gd name="connsiteX13" fmla="*/ 292470 w 321997"/>
                <a:gd name="connsiteY13" fmla="*/ 66934 h 236309"/>
                <a:gd name="connsiteX14" fmla="*/ 284346 w 321997"/>
                <a:gd name="connsiteY14" fmla="*/ 45344 h 236309"/>
                <a:gd name="connsiteX15" fmla="*/ 263313 w 321997"/>
                <a:gd name="connsiteY15" fmla="*/ 35885 h 236309"/>
                <a:gd name="connsiteX16" fmla="*/ 65559 w 321997"/>
                <a:gd name="connsiteY16" fmla="*/ 29653 h 236309"/>
                <a:gd name="connsiteX17" fmla="*/ 43970 w 321997"/>
                <a:gd name="connsiteY17" fmla="*/ 37777 h 236309"/>
                <a:gd name="connsiteX18" fmla="*/ 34511 w 321997"/>
                <a:gd name="connsiteY18" fmla="*/ 58810 h 236309"/>
                <a:gd name="connsiteX19" fmla="*/ 30171 w 321997"/>
                <a:gd name="connsiteY19" fmla="*/ 198250 h 236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21997" h="236309">
                  <a:moveTo>
                    <a:pt x="302263" y="236310"/>
                  </a:moveTo>
                  <a:cubicBezTo>
                    <a:pt x="302263" y="236310"/>
                    <a:pt x="14257" y="227184"/>
                    <a:pt x="14257" y="227184"/>
                  </a:cubicBezTo>
                  <a:cubicBezTo>
                    <a:pt x="6133" y="226962"/>
                    <a:pt x="-321" y="220173"/>
                    <a:pt x="12" y="211938"/>
                  </a:cubicBezTo>
                  <a:lnTo>
                    <a:pt x="4909" y="57808"/>
                  </a:lnTo>
                  <a:cubicBezTo>
                    <a:pt x="5465" y="41894"/>
                    <a:pt x="12143" y="27094"/>
                    <a:pt x="23716" y="16187"/>
                  </a:cubicBezTo>
                  <a:cubicBezTo>
                    <a:pt x="35401" y="5282"/>
                    <a:pt x="50647" y="-617"/>
                    <a:pt x="66450" y="51"/>
                  </a:cubicBezTo>
                  <a:lnTo>
                    <a:pt x="264204" y="6283"/>
                  </a:lnTo>
                  <a:cubicBezTo>
                    <a:pt x="280118" y="6728"/>
                    <a:pt x="294918" y="13517"/>
                    <a:pt x="305824" y="25090"/>
                  </a:cubicBezTo>
                  <a:cubicBezTo>
                    <a:pt x="316730" y="36664"/>
                    <a:pt x="322517" y="51910"/>
                    <a:pt x="321961" y="67824"/>
                  </a:cubicBezTo>
                  <a:lnTo>
                    <a:pt x="317064" y="221954"/>
                  </a:lnTo>
                  <a:cubicBezTo>
                    <a:pt x="316842" y="229967"/>
                    <a:pt x="310276" y="236199"/>
                    <a:pt x="302375" y="236199"/>
                  </a:cubicBezTo>
                  <a:close/>
                  <a:moveTo>
                    <a:pt x="29948" y="198250"/>
                  </a:moveTo>
                  <a:lnTo>
                    <a:pt x="288019" y="206374"/>
                  </a:lnTo>
                  <a:lnTo>
                    <a:pt x="292470" y="66934"/>
                  </a:lnTo>
                  <a:cubicBezTo>
                    <a:pt x="292693" y="58921"/>
                    <a:pt x="289799" y="51242"/>
                    <a:pt x="284346" y="45344"/>
                  </a:cubicBezTo>
                  <a:cubicBezTo>
                    <a:pt x="278893" y="39446"/>
                    <a:pt x="271326" y="36108"/>
                    <a:pt x="263313" y="35885"/>
                  </a:cubicBezTo>
                  <a:lnTo>
                    <a:pt x="65559" y="29653"/>
                  </a:lnTo>
                  <a:cubicBezTo>
                    <a:pt x="57658" y="29430"/>
                    <a:pt x="49868" y="32324"/>
                    <a:pt x="43970" y="37777"/>
                  </a:cubicBezTo>
                  <a:cubicBezTo>
                    <a:pt x="38072" y="43341"/>
                    <a:pt x="34733" y="50797"/>
                    <a:pt x="34511" y="58810"/>
                  </a:cubicBezTo>
                  <a:lnTo>
                    <a:pt x="30171" y="198250"/>
                  </a:lnTo>
                  <a:close/>
                </a:path>
              </a:pathLst>
            </a:custGeom>
            <a:solidFill>
              <a:srgbClr val="B56A4D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247" name="Freeform: Shape 246">
              <a:extLst>
                <a:ext uri="{FF2B5EF4-FFF2-40B4-BE49-F238E27FC236}">
                  <a16:creationId xmlns:a16="http://schemas.microsoft.com/office/drawing/2014/main" id="{F7455E19-560A-B86D-BCD6-0DEFC7D5B7EF}"/>
                </a:ext>
              </a:extLst>
            </p:cNvPr>
            <p:cNvSpPr/>
            <p:nvPr/>
          </p:nvSpPr>
          <p:spPr>
            <a:xfrm>
              <a:off x="840488" y="5446953"/>
              <a:ext cx="543972" cy="20365"/>
            </a:xfrm>
            <a:custGeom>
              <a:avLst/>
              <a:gdLst>
                <a:gd name="connsiteX0" fmla="*/ 539961 w 543972"/>
                <a:gd name="connsiteY0" fmla="*/ 20365 h 20365"/>
                <a:gd name="connsiteX1" fmla="*/ 3900 w 543972"/>
                <a:gd name="connsiteY1" fmla="*/ 8013 h 20365"/>
                <a:gd name="connsiteX2" fmla="*/ 5 w 543972"/>
                <a:gd name="connsiteY2" fmla="*/ 3895 h 20365"/>
                <a:gd name="connsiteX3" fmla="*/ 4011 w 543972"/>
                <a:gd name="connsiteY3" fmla="*/ 0 h 20365"/>
                <a:gd name="connsiteX4" fmla="*/ 540073 w 543972"/>
                <a:gd name="connsiteY4" fmla="*/ 12353 h 20365"/>
                <a:gd name="connsiteX5" fmla="*/ 543968 w 543972"/>
                <a:gd name="connsiteY5" fmla="*/ 16470 h 20365"/>
                <a:gd name="connsiteX6" fmla="*/ 539961 w 543972"/>
                <a:gd name="connsiteY6" fmla="*/ 20365 h 20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3972" h="20365">
                  <a:moveTo>
                    <a:pt x="539961" y="20365"/>
                  </a:moveTo>
                  <a:cubicBezTo>
                    <a:pt x="539961" y="20365"/>
                    <a:pt x="3900" y="8013"/>
                    <a:pt x="3900" y="8013"/>
                  </a:cubicBezTo>
                  <a:cubicBezTo>
                    <a:pt x="1674" y="8013"/>
                    <a:pt x="-106" y="6121"/>
                    <a:pt x="5" y="3895"/>
                  </a:cubicBezTo>
                  <a:cubicBezTo>
                    <a:pt x="5" y="1669"/>
                    <a:pt x="1897" y="0"/>
                    <a:pt x="4011" y="0"/>
                  </a:cubicBezTo>
                  <a:cubicBezTo>
                    <a:pt x="4011" y="0"/>
                    <a:pt x="540073" y="12353"/>
                    <a:pt x="540073" y="12353"/>
                  </a:cubicBezTo>
                  <a:cubicBezTo>
                    <a:pt x="542298" y="12353"/>
                    <a:pt x="544079" y="14245"/>
                    <a:pt x="543968" y="16470"/>
                  </a:cubicBezTo>
                  <a:cubicBezTo>
                    <a:pt x="543968" y="18696"/>
                    <a:pt x="542076" y="20365"/>
                    <a:pt x="539961" y="20365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248" name="Freeform: Shape 247">
              <a:extLst>
                <a:ext uri="{FF2B5EF4-FFF2-40B4-BE49-F238E27FC236}">
                  <a16:creationId xmlns:a16="http://schemas.microsoft.com/office/drawing/2014/main" id="{359D2D7E-2F4A-B5AB-69F8-4692D812484B}"/>
                </a:ext>
              </a:extLst>
            </p:cNvPr>
            <p:cNvSpPr/>
            <p:nvPr/>
          </p:nvSpPr>
          <p:spPr>
            <a:xfrm>
              <a:off x="1079083" y="5454743"/>
              <a:ext cx="64779" cy="36946"/>
            </a:xfrm>
            <a:custGeom>
              <a:avLst/>
              <a:gdLst>
                <a:gd name="connsiteX0" fmla="*/ 32390 w 64779"/>
                <a:gd name="connsiteY0" fmla="*/ 36947 h 36946"/>
                <a:gd name="connsiteX1" fmla="*/ 16031 w 64779"/>
                <a:gd name="connsiteY1" fmla="*/ 32495 h 36946"/>
                <a:gd name="connsiteX2" fmla="*/ 6 w 64779"/>
                <a:gd name="connsiteY2" fmla="*/ 4006 h 36946"/>
                <a:gd name="connsiteX3" fmla="*/ 4012 w 64779"/>
                <a:gd name="connsiteY3" fmla="*/ 0 h 36946"/>
                <a:gd name="connsiteX4" fmla="*/ 8018 w 64779"/>
                <a:gd name="connsiteY4" fmla="*/ 4118 h 36946"/>
                <a:gd name="connsiteX5" fmla="*/ 20037 w 64779"/>
                <a:gd name="connsiteY5" fmla="*/ 25484 h 36946"/>
                <a:gd name="connsiteX6" fmla="*/ 53423 w 64779"/>
                <a:gd name="connsiteY6" fmla="*/ 16693 h 36946"/>
                <a:gd name="connsiteX7" fmla="*/ 56761 w 64779"/>
                <a:gd name="connsiteY7" fmla="*/ 5564 h 36946"/>
                <a:gd name="connsiteX8" fmla="*/ 60990 w 64779"/>
                <a:gd name="connsiteY8" fmla="*/ 1780 h 36946"/>
                <a:gd name="connsiteX9" fmla="*/ 64774 w 64779"/>
                <a:gd name="connsiteY9" fmla="*/ 6009 h 36946"/>
                <a:gd name="connsiteX10" fmla="*/ 60322 w 64779"/>
                <a:gd name="connsiteY10" fmla="*/ 20810 h 36946"/>
                <a:gd name="connsiteX11" fmla="*/ 32279 w 64779"/>
                <a:gd name="connsiteY11" fmla="*/ 36835 h 369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4779" h="36946">
                  <a:moveTo>
                    <a:pt x="32390" y="36947"/>
                  </a:moveTo>
                  <a:cubicBezTo>
                    <a:pt x="26825" y="36947"/>
                    <a:pt x="21150" y="35500"/>
                    <a:pt x="16031" y="32495"/>
                  </a:cubicBezTo>
                  <a:cubicBezTo>
                    <a:pt x="6015" y="26597"/>
                    <a:pt x="-217" y="15691"/>
                    <a:pt x="6" y="4006"/>
                  </a:cubicBezTo>
                  <a:cubicBezTo>
                    <a:pt x="6" y="1780"/>
                    <a:pt x="1786" y="0"/>
                    <a:pt x="4012" y="0"/>
                  </a:cubicBezTo>
                  <a:cubicBezTo>
                    <a:pt x="6349" y="0"/>
                    <a:pt x="8130" y="1892"/>
                    <a:pt x="8018" y="4118"/>
                  </a:cubicBezTo>
                  <a:cubicBezTo>
                    <a:pt x="7907" y="12909"/>
                    <a:pt x="12470" y="21144"/>
                    <a:pt x="20037" y="25484"/>
                  </a:cubicBezTo>
                  <a:cubicBezTo>
                    <a:pt x="31611" y="32273"/>
                    <a:pt x="46634" y="28378"/>
                    <a:pt x="53423" y="16693"/>
                  </a:cubicBezTo>
                  <a:cubicBezTo>
                    <a:pt x="55426" y="13354"/>
                    <a:pt x="56539" y="9459"/>
                    <a:pt x="56761" y="5564"/>
                  </a:cubicBezTo>
                  <a:cubicBezTo>
                    <a:pt x="56873" y="3338"/>
                    <a:pt x="58764" y="1780"/>
                    <a:pt x="60990" y="1780"/>
                  </a:cubicBezTo>
                  <a:cubicBezTo>
                    <a:pt x="63216" y="1780"/>
                    <a:pt x="64885" y="3784"/>
                    <a:pt x="64774" y="6009"/>
                  </a:cubicBezTo>
                  <a:cubicBezTo>
                    <a:pt x="64551" y="11129"/>
                    <a:pt x="62993" y="16248"/>
                    <a:pt x="60322" y="20810"/>
                  </a:cubicBezTo>
                  <a:cubicBezTo>
                    <a:pt x="54313" y="31160"/>
                    <a:pt x="43407" y="36835"/>
                    <a:pt x="32279" y="36835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249" name="Freeform: Shape 248">
              <a:extLst>
                <a:ext uri="{FF2B5EF4-FFF2-40B4-BE49-F238E27FC236}">
                  <a16:creationId xmlns:a16="http://schemas.microsoft.com/office/drawing/2014/main" id="{FACE43FA-BC5A-D08D-484E-F215BD9CD4DC}"/>
                </a:ext>
              </a:extLst>
            </p:cNvPr>
            <p:cNvSpPr/>
            <p:nvPr/>
          </p:nvSpPr>
          <p:spPr>
            <a:xfrm>
              <a:off x="1010818" y="4956073"/>
              <a:ext cx="253627" cy="297695"/>
            </a:xfrm>
            <a:custGeom>
              <a:avLst/>
              <a:gdLst>
                <a:gd name="connsiteX0" fmla="*/ 247329 w 253627"/>
                <a:gd name="connsiteY0" fmla="*/ 56199 h 297695"/>
                <a:gd name="connsiteX1" fmla="*/ 243879 w 253627"/>
                <a:gd name="connsiteY1" fmla="*/ 207770 h 297695"/>
                <a:gd name="connsiteX2" fmla="*/ 216837 w 253627"/>
                <a:gd name="connsiteY2" fmla="*/ 205878 h 297695"/>
                <a:gd name="connsiteX3" fmla="*/ 164422 w 253627"/>
                <a:gd name="connsiteY3" fmla="*/ 297466 h 297695"/>
                <a:gd name="connsiteX4" fmla="*/ 124915 w 253627"/>
                <a:gd name="connsiteY4" fmla="*/ 266083 h 297695"/>
                <a:gd name="connsiteX5" fmla="*/ 832 w 253627"/>
                <a:gd name="connsiteY5" fmla="*/ 206768 h 297695"/>
                <a:gd name="connsiteX6" fmla="*/ 55807 w 253627"/>
                <a:gd name="connsiteY6" fmla="*/ 0 h 297695"/>
                <a:gd name="connsiteX7" fmla="*/ 247329 w 253627"/>
                <a:gd name="connsiteY7" fmla="*/ 56199 h 297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3627" h="297695">
                  <a:moveTo>
                    <a:pt x="247329" y="56199"/>
                  </a:moveTo>
                  <a:cubicBezTo>
                    <a:pt x="247329" y="56199"/>
                    <a:pt x="263577" y="188963"/>
                    <a:pt x="243879" y="207770"/>
                  </a:cubicBezTo>
                  <a:lnTo>
                    <a:pt x="216837" y="205878"/>
                  </a:lnTo>
                  <a:cubicBezTo>
                    <a:pt x="216837" y="205878"/>
                    <a:pt x="194469" y="303030"/>
                    <a:pt x="164422" y="297466"/>
                  </a:cubicBezTo>
                  <a:cubicBezTo>
                    <a:pt x="134375" y="291902"/>
                    <a:pt x="124915" y="266083"/>
                    <a:pt x="124915" y="266083"/>
                  </a:cubicBezTo>
                  <a:cubicBezTo>
                    <a:pt x="124915" y="266083"/>
                    <a:pt x="9624" y="240599"/>
                    <a:pt x="832" y="206768"/>
                  </a:cubicBezTo>
                  <a:cubicBezTo>
                    <a:pt x="-7959" y="172937"/>
                    <a:pt x="55807" y="0"/>
                    <a:pt x="55807" y="0"/>
                  </a:cubicBezTo>
                  <a:lnTo>
                    <a:pt x="247329" y="56199"/>
                  </a:lnTo>
                  <a:close/>
                </a:path>
              </a:pathLst>
            </a:custGeom>
            <a:solidFill>
              <a:srgbClr val="F9857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250" name="Freeform: Shape 249">
              <a:extLst>
                <a:ext uri="{FF2B5EF4-FFF2-40B4-BE49-F238E27FC236}">
                  <a16:creationId xmlns:a16="http://schemas.microsoft.com/office/drawing/2014/main" id="{1C4599D2-2596-A19A-90E9-94B385C98BE9}"/>
                </a:ext>
              </a:extLst>
            </p:cNvPr>
            <p:cNvSpPr/>
            <p:nvPr/>
          </p:nvSpPr>
          <p:spPr>
            <a:xfrm>
              <a:off x="1221068" y="5114278"/>
              <a:ext cx="13841" cy="61694"/>
            </a:xfrm>
            <a:custGeom>
              <a:avLst/>
              <a:gdLst>
                <a:gd name="connsiteX0" fmla="*/ 4027 w 13841"/>
                <a:gd name="connsiteY0" fmla="*/ 61695 h 61694"/>
                <a:gd name="connsiteX1" fmla="*/ 21 w 13841"/>
                <a:gd name="connsiteY1" fmla="*/ 57243 h 61694"/>
                <a:gd name="connsiteX2" fmla="*/ 5808 w 13841"/>
                <a:gd name="connsiteY2" fmla="*/ 3604 h 61694"/>
                <a:gd name="connsiteX3" fmla="*/ 10259 w 13841"/>
                <a:gd name="connsiteY3" fmla="*/ 43 h 61694"/>
                <a:gd name="connsiteX4" fmla="*/ 13820 w 13841"/>
                <a:gd name="connsiteY4" fmla="*/ 4494 h 61694"/>
                <a:gd name="connsiteX5" fmla="*/ 8034 w 13841"/>
                <a:gd name="connsiteY5" fmla="*/ 58134 h 61694"/>
                <a:gd name="connsiteX6" fmla="*/ 4027 w 13841"/>
                <a:gd name="connsiteY6" fmla="*/ 61695 h 61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841" h="61694">
                  <a:moveTo>
                    <a:pt x="4027" y="61695"/>
                  </a:moveTo>
                  <a:cubicBezTo>
                    <a:pt x="1356" y="61472"/>
                    <a:pt x="-202" y="59469"/>
                    <a:pt x="21" y="57243"/>
                  </a:cubicBezTo>
                  <a:lnTo>
                    <a:pt x="5808" y="3604"/>
                  </a:lnTo>
                  <a:cubicBezTo>
                    <a:pt x="6030" y="1378"/>
                    <a:pt x="8034" y="-291"/>
                    <a:pt x="10259" y="43"/>
                  </a:cubicBezTo>
                  <a:cubicBezTo>
                    <a:pt x="12485" y="265"/>
                    <a:pt x="14043" y="2268"/>
                    <a:pt x="13820" y="4494"/>
                  </a:cubicBezTo>
                  <a:lnTo>
                    <a:pt x="8034" y="58134"/>
                  </a:lnTo>
                  <a:cubicBezTo>
                    <a:pt x="7811" y="60248"/>
                    <a:pt x="6030" y="61695"/>
                    <a:pt x="4027" y="61695"/>
                  </a:cubicBez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251" name="Freeform: Shape 250">
              <a:extLst>
                <a:ext uri="{FF2B5EF4-FFF2-40B4-BE49-F238E27FC236}">
                  <a16:creationId xmlns:a16="http://schemas.microsoft.com/office/drawing/2014/main" id="{F1230FC4-4B7B-3428-B9AD-26198E43F008}"/>
                </a:ext>
              </a:extLst>
            </p:cNvPr>
            <p:cNvSpPr/>
            <p:nvPr/>
          </p:nvSpPr>
          <p:spPr>
            <a:xfrm>
              <a:off x="1132380" y="5195656"/>
              <a:ext cx="13606" cy="32510"/>
            </a:xfrm>
            <a:custGeom>
              <a:avLst/>
              <a:gdLst>
                <a:gd name="connsiteX0" fmla="*/ 4021 w 13606"/>
                <a:gd name="connsiteY0" fmla="*/ 32399 h 32510"/>
                <a:gd name="connsiteX1" fmla="*/ 3131 w 13606"/>
                <a:gd name="connsiteY1" fmla="*/ 32399 h 32510"/>
                <a:gd name="connsiteX2" fmla="*/ 126 w 13606"/>
                <a:gd name="connsiteY2" fmla="*/ 27614 h 32510"/>
                <a:gd name="connsiteX3" fmla="*/ 5690 w 13606"/>
                <a:gd name="connsiteY3" fmla="*/ 3131 h 32510"/>
                <a:gd name="connsiteX4" fmla="*/ 10476 w 13606"/>
                <a:gd name="connsiteY4" fmla="*/ 126 h 32510"/>
                <a:gd name="connsiteX5" fmla="*/ 13480 w 13606"/>
                <a:gd name="connsiteY5" fmla="*/ 4911 h 32510"/>
                <a:gd name="connsiteX6" fmla="*/ 7916 w 13606"/>
                <a:gd name="connsiteY6" fmla="*/ 29394 h 32510"/>
                <a:gd name="connsiteX7" fmla="*/ 4021 w 13606"/>
                <a:gd name="connsiteY7" fmla="*/ 32510 h 32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606" h="32510">
                  <a:moveTo>
                    <a:pt x="4021" y="32399"/>
                  </a:moveTo>
                  <a:cubicBezTo>
                    <a:pt x="4021" y="32399"/>
                    <a:pt x="3465" y="32399"/>
                    <a:pt x="3131" y="32399"/>
                  </a:cubicBezTo>
                  <a:cubicBezTo>
                    <a:pt x="905" y="31954"/>
                    <a:pt x="-430" y="29728"/>
                    <a:pt x="126" y="27614"/>
                  </a:cubicBezTo>
                  <a:lnTo>
                    <a:pt x="5690" y="3131"/>
                  </a:lnTo>
                  <a:cubicBezTo>
                    <a:pt x="6136" y="905"/>
                    <a:pt x="8361" y="-430"/>
                    <a:pt x="10476" y="126"/>
                  </a:cubicBezTo>
                  <a:cubicBezTo>
                    <a:pt x="12701" y="571"/>
                    <a:pt x="14037" y="2797"/>
                    <a:pt x="13480" y="4911"/>
                  </a:cubicBezTo>
                  <a:lnTo>
                    <a:pt x="7916" y="29394"/>
                  </a:lnTo>
                  <a:cubicBezTo>
                    <a:pt x="7471" y="31286"/>
                    <a:pt x="5802" y="32510"/>
                    <a:pt x="4021" y="32510"/>
                  </a:cubicBez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252" name="Freeform: Shape 251">
              <a:extLst>
                <a:ext uri="{FF2B5EF4-FFF2-40B4-BE49-F238E27FC236}">
                  <a16:creationId xmlns:a16="http://schemas.microsoft.com/office/drawing/2014/main" id="{D9D06854-7C6F-464D-6D1F-8B12DE961F42}"/>
                </a:ext>
              </a:extLst>
            </p:cNvPr>
            <p:cNvSpPr/>
            <p:nvPr/>
          </p:nvSpPr>
          <p:spPr>
            <a:xfrm>
              <a:off x="1619818" y="4478771"/>
              <a:ext cx="92484" cy="110237"/>
            </a:xfrm>
            <a:custGeom>
              <a:avLst/>
              <a:gdLst>
                <a:gd name="connsiteX0" fmla="*/ 92484 w 92484"/>
                <a:gd name="connsiteY0" fmla="*/ 38616 h 110237"/>
                <a:gd name="connsiteX1" fmla="*/ 6572 w 92484"/>
                <a:gd name="connsiteY1" fmla="*/ 108726 h 110237"/>
                <a:gd name="connsiteX2" fmla="*/ 18368 w 92484"/>
                <a:gd name="connsiteY2" fmla="*/ 0 h 110237"/>
                <a:gd name="connsiteX3" fmla="*/ 92484 w 92484"/>
                <a:gd name="connsiteY3" fmla="*/ 38616 h 11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484" h="110237">
                  <a:moveTo>
                    <a:pt x="92484" y="38616"/>
                  </a:moveTo>
                  <a:cubicBezTo>
                    <a:pt x="92484" y="38616"/>
                    <a:pt x="26492" y="122414"/>
                    <a:pt x="6572" y="108726"/>
                  </a:cubicBezTo>
                  <a:cubicBezTo>
                    <a:pt x="-13348" y="95038"/>
                    <a:pt x="18368" y="0"/>
                    <a:pt x="18368" y="0"/>
                  </a:cubicBezTo>
                  <a:cubicBezTo>
                    <a:pt x="18368" y="0"/>
                    <a:pt x="50085" y="42622"/>
                    <a:pt x="92484" y="38616"/>
                  </a:cubicBezTo>
                  <a:close/>
                </a:path>
              </a:pathLst>
            </a:custGeom>
            <a:solidFill>
              <a:srgbClr val="F9AD6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253" name="Freeform: Shape 252">
              <a:extLst>
                <a:ext uri="{FF2B5EF4-FFF2-40B4-BE49-F238E27FC236}">
                  <a16:creationId xmlns:a16="http://schemas.microsoft.com/office/drawing/2014/main" id="{593D77F0-7B00-EB8E-4E6D-013B97797026}"/>
                </a:ext>
              </a:extLst>
            </p:cNvPr>
            <p:cNvSpPr/>
            <p:nvPr/>
          </p:nvSpPr>
          <p:spPr>
            <a:xfrm>
              <a:off x="1712191" y="4509819"/>
              <a:ext cx="70877" cy="78556"/>
            </a:xfrm>
            <a:custGeom>
              <a:avLst/>
              <a:gdLst>
                <a:gd name="connsiteX0" fmla="*/ 56199 w 70877"/>
                <a:gd name="connsiteY0" fmla="*/ 0 h 78556"/>
                <a:gd name="connsiteX1" fmla="*/ 69999 w 70877"/>
                <a:gd name="connsiteY1" fmla="*/ 78011 h 78556"/>
                <a:gd name="connsiteX2" fmla="*/ 0 w 70877"/>
                <a:gd name="connsiteY2" fmla="*/ 7567 h 78556"/>
                <a:gd name="connsiteX3" fmla="*/ 56088 w 70877"/>
                <a:gd name="connsiteY3" fmla="*/ 0 h 78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0877" h="78556">
                  <a:moveTo>
                    <a:pt x="56199" y="0"/>
                  </a:moveTo>
                  <a:cubicBezTo>
                    <a:pt x="56199" y="0"/>
                    <a:pt x="75118" y="70221"/>
                    <a:pt x="69999" y="78011"/>
                  </a:cubicBezTo>
                  <a:cubicBezTo>
                    <a:pt x="64991" y="85801"/>
                    <a:pt x="0" y="7567"/>
                    <a:pt x="0" y="7567"/>
                  </a:cubicBezTo>
                  <a:cubicBezTo>
                    <a:pt x="0" y="7567"/>
                    <a:pt x="38950" y="10461"/>
                    <a:pt x="56088" y="0"/>
                  </a:cubicBezTo>
                  <a:close/>
                </a:path>
              </a:pathLst>
            </a:custGeom>
            <a:solidFill>
              <a:srgbClr val="F9AD6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254" name="Freeform: Shape 253">
              <a:extLst>
                <a:ext uri="{FF2B5EF4-FFF2-40B4-BE49-F238E27FC236}">
                  <a16:creationId xmlns:a16="http://schemas.microsoft.com/office/drawing/2014/main" id="{97DCAF40-8F27-CD77-A4FB-0A4E977AF078}"/>
                </a:ext>
              </a:extLst>
            </p:cNvPr>
            <p:cNvSpPr/>
            <p:nvPr/>
          </p:nvSpPr>
          <p:spPr>
            <a:xfrm>
              <a:off x="1049955" y="4443260"/>
              <a:ext cx="589566" cy="677192"/>
            </a:xfrm>
            <a:custGeom>
              <a:avLst/>
              <a:gdLst>
                <a:gd name="connsiteX0" fmla="*/ 589567 w 589566"/>
                <a:gd name="connsiteY0" fmla="*/ 4128 h 677192"/>
                <a:gd name="connsiteX1" fmla="*/ 564528 w 589566"/>
                <a:gd name="connsiteY1" fmla="*/ 677181 h 677192"/>
                <a:gd name="connsiteX2" fmla="*/ 303230 w 589566"/>
                <a:gd name="connsiteY2" fmla="*/ 636117 h 677192"/>
                <a:gd name="connsiteX3" fmla="*/ 309684 w 589566"/>
                <a:gd name="connsiteY3" fmla="*/ 399858 h 677192"/>
                <a:gd name="connsiteX4" fmla="*/ 219321 w 589566"/>
                <a:gd name="connsiteY4" fmla="*/ 586929 h 677192"/>
                <a:gd name="connsiteX5" fmla="*/ 89 w 589566"/>
                <a:gd name="connsiteY5" fmla="*/ 551095 h 677192"/>
                <a:gd name="connsiteX6" fmla="*/ 205855 w 589566"/>
                <a:gd name="connsiteY6" fmla="*/ 105843 h 677192"/>
                <a:gd name="connsiteX7" fmla="*/ 589567 w 589566"/>
                <a:gd name="connsiteY7" fmla="*/ 4128 h 677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89566" h="677192">
                  <a:moveTo>
                    <a:pt x="589567" y="4128"/>
                  </a:moveTo>
                  <a:cubicBezTo>
                    <a:pt x="589567" y="4128"/>
                    <a:pt x="571873" y="676402"/>
                    <a:pt x="564528" y="677181"/>
                  </a:cubicBezTo>
                  <a:cubicBezTo>
                    <a:pt x="557183" y="677849"/>
                    <a:pt x="313468" y="647468"/>
                    <a:pt x="303230" y="636117"/>
                  </a:cubicBezTo>
                  <a:cubicBezTo>
                    <a:pt x="292992" y="624766"/>
                    <a:pt x="309684" y="399858"/>
                    <a:pt x="309684" y="399858"/>
                  </a:cubicBezTo>
                  <a:lnTo>
                    <a:pt x="219321" y="586929"/>
                  </a:lnTo>
                  <a:lnTo>
                    <a:pt x="89" y="551095"/>
                  </a:lnTo>
                  <a:cubicBezTo>
                    <a:pt x="89" y="551095"/>
                    <a:pt x="-10706" y="262532"/>
                    <a:pt x="205855" y="105843"/>
                  </a:cubicBezTo>
                  <a:cubicBezTo>
                    <a:pt x="395597" y="-31372"/>
                    <a:pt x="589567" y="4128"/>
                    <a:pt x="589567" y="4128"/>
                  </a:cubicBezTo>
                  <a:close/>
                </a:path>
              </a:pathLst>
            </a:custGeom>
            <a:solidFill>
              <a:srgbClr val="507849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255" name="Freeform: Shape 254">
              <a:extLst>
                <a:ext uri="{FF2B5EF4-FFF2-40B4-BE49-F238E27FC236}">
                  <a16:creationId xmlns:a16="http://schemas.microsoft.com/office/drawing/2014/main" id="{3847ACD6-C5EE-8BDF-E169-0877BDC05FC7}"/>
                </a:ext>
              </a:extLst>
            </p:cNvPr>
            <p:cNvSpPr/>
            <p:nvPr/>
          </p:nvSpPr>
          <p:spPr>
            <a:xfrm>
              <a:off x="1356646" y="4785362"/>
              <a:ext cx="26663" cy="68329"/>
            </a:xfrm>
            <a:custGeom>
              <a:avLst/>
              <a:gdLst>
                <a:gd name="connsiteX0" fmla="*/ 7556 w 26663"/>
                <a:gd name="connsiteY0" fmla="*/ 68218 h 68329"/>
                <a:gd name="connsiteX1" fmla="*/ 3550 w 26663"/>
                <a:gd name="connsiteY1" fmla="*/ 64991 h 68329"/>
                <a:gd name="connsiteX2" fmla="*/ 5887 w 26663"/>
                <a:gd name="connsiteY2" fmla="*/ 4785 h 68329"/>
                <a:gd name="connsiteX3" fmla="*/ 15569 w 26663"/>
                <a:gd name="connsiteY3" fmla="*/ 0 h 68329"/>
                <a:gd name="connsiteX4" fmla="*/ 24472 w 26663"/>
                <a:gd name="connsiteY4" fmla="*/ 4563 h 68329"/>
                <a:gd name="connsiteX5" fmla="*/ 11229 w 26663"/>
                <a:gd name="connsiteY5" fmla="*/ 65992 h 68329"/>
                <a:gd name="connsiteX6" fmla="*/ 7556 w 26663"/>
                <a:gd name="connsiteY6" fmla="*/ 68329 h 68329"/>
                <a:gd name="connsiteX7" fmla="*/ 15791 w 26663"/>
                <a:gd name="connsiteY7" fmla="*/ 8013 h 68329"/>
                <a:gd name="connsiteX8" fmla="*/ 12230 w 26663"/>
                <a:gd name="connsiteY8" fmla="*/ 9793 h 68329"/>
                <a:gd name="connsiteX9" fmla="*/ 9448 w 26663"/>
                <a:gd name="connsiteY9" fmla="*/ 49522 h 68329"/>
                <a:gd name="connsiteX10" fmla="*/ 17795 w 26663"/>
                <a:gd name="connsiteY10" fmla="*/ 8903 h 68329"/>
                <a:gd name="connsiteX11" fmla="*/ 15791 w 26663"/>
                <a:gd name="connsiteY11" fmla="*/ 8013 h 683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6663" h="68329">
                  <a:moveTo>
                    <a:pt x="7556" y="68218"/>
                  </a:moveTo>
                  <a:cubicBezTo>
                    <a:pt x="5331" y="67995"/>
                    <a:pt x="3884" y="66660"/>
                    <a:pt x="3550" y="64991"/>
                  </a:cubicBezTo>
                  <a:cubicBezTo>
                    <a:pt x="2660" y="60205"/>
                    <a:pt x="-5242" y="18362"/>
                    <a:pt x="5887" y="4785"/>
                  </a:cubicBezTo>
                  <a:cubicBezTo>
                    <a:pt x="8335" y="1669"/>
                    <a:pt x="11674" y="111"/>
                    <a:pt x="15569" y="0"/>
                  </a:cubicBezTo>
                  <a:cubicBezTo>
                    <a:pt x="20577" y="0"/>
                    <a:pt x="23136" y="2448"/>
                    <a:pt x="24472" y="4563"/>
                  </a:cubicBezTo>
                  <a:cubicBezTo>
                    <a:pt x="32818" y="17472"/>
                    <a:pt x="14901" y="57980"/>
                    <a:pt x="11229" y="65992"/>
                  </a:cubicBezTo>
                  <a:cubicBezTo>
                    <a:pt x="10561" y="67439"/>
                    <a:pt x="9114" y="68329"/>
                    <a:pt x="7556" y="68329"/>
                  </a:cubicBezTo>
                  <a:close/>
                  <a:moveTo>
                    <a:pt x="15791" y="8013"/>
                  </a:moveTo>
                  <a:cubicBezTo>
                    <a:pt x="14233" y="8013"/>
                    <a:pt x="13232" y="8569"/>
                    <a:pt x="12230" y="9793"/>
                  </a:cubicBezTo>
                  <a:cubicBezTo>
                    <a:pt x="7334" y="15914"/>
                    <a:pt x="7556" y="33942"/>
                    <a:pt x="9448" y="49522"/>
                  </a:cubicBezTo>
                  <a:cubicBezTo>
                    <a:pt x="15903" y="32941"/>
                    <a:pt x="21244" y="14133"/>
                    <a:pt x="17795" y="8903"/>
                  </a:cubicBezTo>
                  <a:cubicBezTo>
                    <a:pt x="17572" y="8569"/>
                    <a:pt x="17238" y="8013"/>
                    <a:pt x="15791" y="8013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256" name="Freeform: Shape 255">
              <a:extLst>
                <a:ext uri="{FF2B5EF4-FFF2-40B4-BE49-F238E27FC236}">
                  <a16:creationId xmlns:a16="http://schemas.microsoft.com/office/drawing/2014/main" id="{864B3305-E8AD-793F-0B80-694F79366F9A}"/>
                </a:ext>
              </a:extLst>
            </p:cNvPr>
            <p:cNvSpPr/>
            <p:nvPr/>
          </p:nvSpPr>
          <p:spPr>
            <a:xfrm>
              <a:off x="1049407" y="4925723"/>
              <a:ext cx="250107" cy="50826"/>
            </a:xfrm>
            <a:custGeom>
              <a:avLst/>
              <a:gdLst>
                <a:gd name="connsiteX0" fmla="*/ 246021 w 250107"/>
                <a:gd name="connsiteY0" fmla="*/ 50715 h 50826"/>
                <a:gd name="connsiteX1" fmla="*/ 245353 w 250107"/>
                <a:gd name="connsiteY1" fmla="*/ 50715 h 50826"/>
                <a:gd name="connsiteX2" fmla="*/ 3308 w 250107"/>
                <a:gd name="connsiteY2" fmla="*/ 7982 h 50826"/>
                <a:gd name="connsiteX3" fmla="*/ 80 w 250107"/>
                <a:gd name="connsiteY3" fmla="*/ 3308 h 50826"/>
                <a:gd name="connsiteX4" fmla="*/ 4755 w 250107"/>
                <a:gd name="connsiteY4" fmla="*/ 80 h 50826"/>
                <a:gd name="connsiteX5" fmla="*/ 246800 w 250107"/>
                <a:gd name="connsiteY5" fmla="*/ 42814 h 50826"/>
                <a:gd name="connsiteX6" fmla="*/ 250027 w 250107"/>
                <a:gd name="connsiteY6" fmla="*/ 47488 h 50826"/>
                <a:gd name="connsiteX7" fmla="*/ 246021 w 250107"/>
                <a:gd name="connsiteY7" fmla="*/ 50827 h 50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0107" h="50826">
                  <a:moveTo>
                    <a:pt x="246021" y="50715"/>
                  </a:moveTo>
                  <a:cubicBezTo>
                    <a:pt x="246021" y="50715"/>
                    <a:pt x="245576" y="50715"/>
                    <a:pt x="245353" y="50715"/>
                  </a:cubicBezTo>
                  <a:lnTo>
                    <a:pt x="3308" y="7982"/>
                  </a:lnTo>
                  <a:cubicBezTo>
                    <a:pt x="1082" y="7537"/>
                    <a:pt x="-365" y="5533"/>
                    <a:pt x="80" y="3308"/>
                  </a:cubicBezTo>
                  <a:cubicBezTo>
                    <a:pt x="414" y="1082"/>
                    <a:pt x="2529" y="-365"/>
                    <a:pt x="4755" y="80"/>
                  </a:cubicBezTo>
                  <a:lnTo>
                    <a:pt x="246800" y="42814"/>
                  </a:lnTo>
                  <a:cubicBezTo>
                    <a:pt x="249026" y="43259"/>
                    <a:pt x="250472" y="45262"/>
                    <a:pt x="250027" y="47488"/>
                  </a:cubicBezTo>
                  <a:cubicBezTo>
                    <a:pt x="249693" y="49491"/>
                    <a:pt x="248024" y="50827"/>
                    <a:pt x="246021" y="50827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257" name="Freeform: Shape 256">
              <a:extLst>
                <a:ext uri="{FF2B5EF4-FFF2-40B4-BE49-F238E27FC236}">
                  <a16:creationId xmlns:a16="http://schemas.microsoft.com/office/drawing/2014/main" id="{5B5F949A-223E-D767-53BF-0C737FFD3FEF}"/>
                </a:ext>
              </a:extLst>
            </p:cNvPr>
            <p:cNvSpPr/>
            <p:nvPr/>
          </p:nvSpPr>
          <p:spPr>
            <a:xfrm>
              <a:off x="1760155" y="4462189"/>
              <a:ext cx="115180" cy="663601"/>
            </a:xfrm>
            <a:custGeom>
              <a:avLst/>
              <a:gdLst>
                <a:gd name="connsiteX0" fmla="*/ 111 w 115180"/>
                <a:gd name="connsiteY0" fmla="*/ 0 h 663601"/>
                <a:gd name="connsiteX1" fmla="*/ 18362 w 115180"/>
                <a:gd name="connsiteY1" fmla="*/ 663594 h 663601"/>
                <a:gd name="connsiteX2" fmla="*/ 108058 w 115180"/>
                <a:gd name="connsiteY2" fmla="*/ 646011 h 663601"/>
                <a:gd name="connsiteX3" fmla="*/ 115180 w 115180"/>
                <a:gd name="connsiteY3" fmla="*/ 174273 h 663601"/>
                <a:gd name="connsiteX4" fmla="*/ 0 w 115180"/>
                <a:gd name="connsiteY4" fmla="*/ 111 h 663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5180" h="663601">
                  <a:moveTo>
                    <a:pt x="111" y="0"/>
                  </a:moveTo>
                  <a:cubicBezTo>
                    <a:pt x="111" y="0"/>
                    <a:pt x="12130" y="663149"/>
                    <a:pt x="18362" y="663594"/>
                  </a:cubicBezTo>
                  <a:cubicBezTo>
                    <a:pt x="24594" y="663928"/>
                    <a:pt x="101047" y="652243"/>
                    <a:pt x="108058" y="646011"/>
                  </a:cubicBezTo>
                  <a:cubicBezTo>
                    <a:pt x="115180" y="639779"/>
                    <a:pt x="115180" y="174273"/>
                    <a:pt x="115180" y="174273"/>
                  </a:cubicBezTo>
                  <a:cubicBezTo>
                    <a:pt x="115180" y="174273"/>
                    <a:pt x="75563" y="26263"/>
                    <a:pt x="0" y="111"/>
                  </a:cubicBezTo>
                  <a:close/>
                </a:path>
              </a:pathLst>
            </a:custGeom>
            <a:solidFill>
              <a:srgbClr val="507849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258" name="Freeform: Shape 257">
              <a:extLst>
                <a:ext uri="{FF2B5EF4-FFF2-40B4-BE49-F238E27FC236}">
                  <a16:creationId xmlns:a16="http://schemas.microsoft.com/office/drawing/2014/main" id="{344A57E9-2465-39FF-1D53-A441B7BFCCB4}"/>
                </a:ext>
              </a:extLst>
            </p:cNvPr>
            <p:cNvSpPr/>
            <p:nvPr/>
          </p:nvSpPr>
          <p:spPr>
            <a:xfrm>
              <a:off x="1552511" y="4443391"/>
              <a:ext cx="91119" cy="490091"/>
            </a:xfrm>
            <a:custGeom>
              <a:avLst/>
              <a:gdLst>
                <a:gd name="connsiteX0" fmla="*/ 72433 w 91119"/>
                <a:gd name="connsiteY0" fmla="*/ 489980 h 490091"/>
                <a:gd name="connsiteX1" fmla="*/ 68760 w 91119"/>
                <a:gd name="connsiteY1" fmla="*/ 487643 h 490091"/>
                <a:gd name="connsiteX2" fmla="*/ 9000 w 91119"/>
                <a:gd name="connsiteY2" fmla="*/ 349538 h 490091"/>
                <a:gd name="connsiteX3" fmla="*/ 44055 w 91119"/>
                <a:gd name="connsiteY3" fmla="*/ 259508 h 490091"/>
                <a:gd name="connsiteX4" fmla="*/ 209 w 91119"/>
                <a:gd name="connsiteY4" fmla="*/ 202419 h 490091"/>
                <a:gd name="connsiteX5" fmla="*/ 83450 w 91119"/>
                <a:gd name="connsiteY5" fmla="*/ 2216 h 490091"/>
                <a:gd name="connsiteX6" fmla="*/ 88903 w 91119"/>
                <a:gd name="connsiteY6" fmla="*/ 436 h 490091"/>
                <a:gd name="connsiteX7" fmla="*/ 90684 w 91119"/>
                <a:gd name="connsiteY7" fmla="*/ 5889 h 490091"/>
                <a:gd name="connsiteX8" fmla="*/ 8110 w 91119"/>
                <a:gd name="connsiteY8" fmla="*/ 200861 h 490091"/>
                <a:gd name="connsiteX9" fmla="*/ 51622 w 91119"/>
                <a:gd name="connsiteY9" fmla="*/ 255502 h 490091"/>
                <a:gd name="connsiteX10" fmla="*/ 52624 w 91119"/>
                <a:gd name="connsiteY10" fmla="*/ 260398 h 490091"/>
                <a:gd name="connsiteX11" fmla="*/ 16901 w 91119"/>
                <a:gd name="connsiteY11" fmla="*/ 348202 h 490091"/>
                <a:gd name="connsiteX12" fmla="*/ 75994 w 91119"/>
                <a:gd name="connsiteY12" fmla="*/ 484416 h 490091"/>
                <a:gd name="connsiteX13" fmla="*/ 73991 w 91119"/>
                <a:gd name="connsiteY13" fmla="*/ 489757 h 490091"/>
                <a:gd name="connsiteX14" fmla="*/ 72322 w 91119"/>
                <a:gd name="connsiteY14" fmla="*/ 490091 h 490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1119" h="490091">
                  <a:moveTo>
                    <a:pt x="72433" y="489980"/>
                  </a:moveTo>
                  <a:cubicBezTo>
                    <a:pt x="70875" y="489980"/>
                    <a:pt x="69428" y="489090"/>
                    <a:pt x="68760" y="487643"/>
                  </a:cubicBezTo>
                  <a:cubicBezTo>
                    <a:pt x="62862" y="474956"/>
                    <a:pt x="11560" y="363560"/>
                    <a:pt x="9000" y="349538"/>
                  </a:cubicBezTo>
                  <a:cubicBezTo>
                    <a:pt x="6552" y="335850"/>
                    <a:pt x="35152" y="277091"/>
                    <a:pt x="44055" y="259508"/>
                  </a:cubicBezTo>
                  <a:cubicBezTo>
                    <a:pt x="35152" y="251495"/>
                    <a:pt x="4437" y="222784"/>
                    <a:pt x="209" y="202419"/>
                  </a:cubicBezTo>
                  <a:cubicBezTo>
                    <a:pt x="-4577" y="179494"/>
                    <a:pt x="74436" y="20245"/>
                    <a:pt x="83450" y="2216"/>
                  </a:cubicBezTo>
                  <a:cubicBezTo>
                    <a:pt x="84452" y="213"/>
                    <a:pt x="86900" y="-566"/>
                    <a:pt x="88903" y="436"/>
                  </a:cubicBezTo>
                  <a:cubicBezTo>
                    <a:pt x="90906" y="1437"/>
                    <a:pt x="91685" y="3886"/>
                    <a:pt x="90684" y="5889"/>
                  </a:cubicBezTo>
                  <a:cubicBezTo>
                    <a:pt x="57075" y="73216"/>
                    <a:pt x="4994" y="185615"/>
                    <a:pt x="8110" y="200861"/>
                  </a:cubicBezTo>
                  <a:cubicBezTo>
                    <a:pt x="12339" y="221448"/>
                    <a:pt x="51289" y="255168"/>
                    <a:pt x="51622" y="255502"/>
                  </a:cubicBezTo>
                  <a:cubicBezTo>
                    <a:pt x="53069" y="256726"/>
                    <a:pt x="53403" y="258729"/>
                    <a:pt x="52624" y="260398"/>
                  </a:cubicBezTo>
                  <a:cubicBezTo>
                    <a:pt x="37934" y="289444"/>
                    <a:pt x="15232" y="338966"/>
                    <a:pt x="16901" y="348202"/>
                  </a:cubicBezTo>
                  <a:cubicBezTo>
                    <a:pt x="18905" y="359220"/>
                    <a:pt x="60303" y="450251"/>
                    <a:pt x="75994" y="484416"/>
                  </a:cubicBezTo>
                  <a:cubicBezTo>
                    <a:pt x="76884" y="486419"/>
                    <a:pt x="75994" y="488867"/>
                    <a:pt x="73991" y="489757"/>
                  </a:cubicBezTo>
                  <a:cubicBezTo>
                    <a:pt x="73434" y="489980"/>
                    <a:pt x="72878" y="490091"/>
                    <a:pt x="72322" y="490091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259" name="Freeform: Shape 258">
              <a:extLst>
                <a:ext uri="{FF2B5EF4-FFF2-40B4-BE49-F238E27FC236}">
                  <a16:creationId xmlns:a16="http://schemas.microsoft.com/office/drawing/2014/main" id="{1970A23E-F695-FD14-E340-8A2A332B3313}"/>
                </a:ext>
              </a:extLst>
            </p:cNvPr>
            <p:cNvSpPr/>
            <p:nvPr/>
          </p:nvSpPr>
          <p:spPr>
            <a:xfrm>
              <a:off x="1756193" y="4458115"/>
              <a:ext cx="98526" cy="458674"/>
            </a:xfrm>
            <a:custGeom>
              <a:avLst/>
              <a:gdLst>
                <a:gd name="connsiteX0" fmla="*/ 46808 w 98526"/>
                <a:gd name="connsiteY0" fmla="*/ 458674 h 458674"/>
                <a:gd name="connsiteX1" fmla="*/ 45472 w 98526"/>
                <a:gd name="connsiteY1" fmla="*/ 458452 h 458674"/>
                <a:gd name="connsiteX2" fmla="*/ 42913 w 98526"/>
                <a:gd name="connsiteY2" fmla="*/ 453333 h 458674"/>
                <a:gd name="connsiteX3" fmla="*/ 81083 w 98526"/>
                <a:gd name="connsiteY3" fmla="*/ 326690 h 458674"/>
                <a:gd name="connsiteX4" fmla="*/ 50925 w 98526"/>
                <a:gd name="connsiteY4" fmla="*/ 235547 h 458674"/>
                <a:gd name="connsiteX5" fmla="*/ 52149 w 98526"/>
                <a:gd name="connsiteY5" fmla="*/ 230873 h 458674"/>
                <a:gd name="connsiteX6" fmla="*/ 89875 w 98526"/>
                <a:gd name="connsiteY6" fmla="*/ 176455 h 458674"/>
                <a:gd name="connsiteX7" fmla="*/ 513 w 98526"/>
                <a:gd name="connsiteY7" fmla="*/ 5966 h 458674"/>
                <a:gd name="connsiteX8" fmla="*/ 2071 w 98526"/>
                <a:gd name="connsiteY8" fmla="*/ 513 h 458674"/>
                <a:gd name="connsiteX9" fmla="*/ 7524 w 98526"/>
                <a:gd name="connsiteY9" fmla="*/ 2071 h 458674"/>
                <a:gd name="connsiteX10" fmla="*/ 97442 w 98526"/>
                <a:gd name="connsiteY10" fmla="*/ 173673 h 458674"/>
                <a:gd name="connsiteX11" fmla="*/ 59494 w 98526"/>
                <a:gd name="connsiteY11" fmla="*/ 235213 h 458674"/>
                <a:gd name="connsiteX12" fmla="*/ 89096 w 98526"/>
                <a:gd name="connsiteY12" fmla="*/ 327024 h 458674"/>
                <a:gd name="connsiteX13" fmla="*/ 50480 w 98526"/>
                <a:gd name="connsiteY13" fmla="*/ 455892 h 458674"/>
                <a:gd name="connsiteX14" fmla="*/ 46696 w 98526"/>
                <a:gd name="connsiteY14" fmla="*/ 458674 h 458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8526" h="458674">
                  <a:moveTo>
                    <a:pt x="46808" y="458674"/>
                  </a:moveTo>
                  <a:cubicBezTo>
                    <a:pt x="46808" y="458674"/>
                    <a:pt x="45917" y="458674"/>
                    <a:pt x="45472" y="458452"/>
                  </a:cubicBezTo>
                  <a:cubicBezTo>
                    <a:pt x="43358" y="457784"/>
                    <a:pt x="42245" y="455447"/>
                    <a:pt x="42913" y="453333"/>
                  </a:cubicBezTo>
                  <a:cubicBezTo>
                    <a:pt x="53373" y="422952"/>
                    <a:pt x="80416" y="340935"/>
                    <a:pt x="81083" y="326690"/>
                  </a:cubicBezTo>
                  <a:cubicBezTo>
                    <a:pt x="81751" y="312668"/>
                    <a:pt x="59494" y="256135"/>
                    <a:pt x="50925" y="235547"/>
                  </a:cubicBezTo>
                  <a:cubicBezTo>
                    <a:pt x="50257" y="233878"/>
                    <a:pt x="50703" y="231986"/>
                    <a:pt x="52149" y="230873"/>
                  </a:cubicBezTo>
                  <a:cubicBezTo>
                    <a:pt x="69398" y="216963"/>
                    <a:pt x="94771" y="189920"/>
                    <a:pt x="89875" y="176455"/>
                  </a:cubicBezTo>
                  <a:cubicBezTo>
                    <a:pt x="82308" y="155756"/>
                    <a:pt x="1292" y="7524"/>
                    <a:pt x="513" y="5966"/>
                  </a:cubicBezTo>
                  <a:cubicBezTo>
                    <a:pt x="-600" y="3963"/>
                    <a:pt x="179" y="1514"/>
                    <a:pt x="2071" y="513"/>
                  </a:cubicBezTo>
                  <a:cubicBezTo>
                    <a:pt x="4074" y="-600"/>
                    <a:pt x="6522" y="179"/>
                    <a:pt x="7524" y="2071"/>
                  </a:cubicBezTo>
                  <a:cubicBezTo>
                    <a:pt x="10862" y="8192"/>
                    <a:pt x="89652" y="152306"/>
                    <a:pt x="97442" y="173673"/>
                  </a:cubicBezTo>
                  <a:cubicBezTo>
                    <a:pt x="105121" y="194817"/>
                    <a:pt x="69844" y="226422"/>
                    <a:pt x="59494" y="235213"/>
                  </a:cubicBezTo>
                  <a:cubicBezTo>
                    <a:pt x="65726" y="250348"/>
                    <a:pt x="89875" y="310109"/>
                    <a:pt x="89096" y="327024"/>
                  </a:cubicBezTo>
                  <a:cubicBezTo>
                    <a:pt x="88317" y="345386"/>
                    <a:pt x="52038" y="451441"/>
                    <a:pt x="50480" y="455892"/>
                  </a:cubicBezTo>
                  <a:cubicBezTo>
                    <a:pt x="49923" y="457562"/>
                    <a:pt x="48366" y="458674"/>
                    <a:pt x="46696" y="458674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260" name="Freeform: Shape 259">
              <a:extLst>
                <a:ext uri="{FF2B5EF4-FFF2-40B4-BE49-F238E27FC236}">
                  <a16:creationId xmlns:a16="http://schemas.microsoft.com/office/drawing/2014/main" id="{2B7AF3C0-9F72-81CE-CE70-473B1966CAF4}"/>
                </a:ext>
              </a:extLst>
            </p:cNvPr>
            <p:cNvSpPr/>
            <p:nvPr/>
          </p:nvSpPr>
          <p:spPr>
            <a:xfrm>
              <a:off x="1406502" y="4925692"/>
              <a:ext cx="135756" cy="145004"/>
            </a:xfrm>
            <a:custGeom>
              <a:avLst/>
              <a:gdLst>
                <a:gd name="connsiteX0" fmla="*/ 121512 w 135756"/>
                <a:gd name="connsiteY0" fmla="*/ 145005 h 145004"/>
                <a:gd name="connsiteX1" fmla="*/ 1547 w 135756"/>
                <a:gd name="connsiteY1" fmla="*/ 122191 h 145004"/>
                <a:gd name="connsiteX2" fmla="*/ 7779 w 135756"/>
                <a:gd name="connsiteY2" fmla="*/ 3672 h 145004"/>
                <a:gd name="connsiteX3" fmla="*/ 12008 w 135756"/>
                <a:gd name="connsiteY3" fmla="*/ 0 h 145004"/>
                <a:gd name="connsiteX4" fmla="*/ 131973 w 135756"/>
                <a:gd name="connsiteY4" fmla="*/ 7679 h 145004"/>
                <a:gd name="connsiteX5" fmla="*/ 135757 w 135756"/>
                <a:gd name="connsiteY5" fmla="*/ 11796 h 145004"/>
                <a:gd name="connsiteX6" fmla="*/ 125073 w 135756"/>
                <a:gd name="connsiteY6" fmla="*/ 143558 h 145004"/>
                <a:gd name="connsiteX7" fmla="*/ 121401 w 135756"/>
                <a:gd name="connsiteY7" fmla="*/ 145005 h 145004"/>
                <a:gd name="connsiteX8" fmla="*/ 8113 w 135756"/>
                <a:gd name="connsiteY8" fmla="*/ 117183 h 145004"/>
                <a:gd name="connsiteX9" fmla="*/ 119954 w 135756"/>
                <a:gd name="connsiteY9" fmla="*/ 136770 h 145004"/>
                <a:gd name="connsiteX10" fmla="*/ 127633 w 135756"/>
                <a:gd name="connsiteY10" fmla="*/ 15469 h 145004"/>
                <a:gd name="connsiteX11" fmla="*/ 15346 w 135756"/>
                <a:gd name="connsiteY11" fmla="*/ 8235 h 145004"/>
                <a:gd name="connsiteX12" fmla="*/ 8113 w 135756"/>
                <a:gd name="connsiteY12" fmla="*/ 117183 h 145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5756" h="145004">
                  <a:moveTo>
                    <a:pt x="121512" y="145005"/>
                  </a:moveTo>
                  <a:cubicBezTo>
                    <a:pt x="120288" y="145005"/>
                    <a:pt x="7779" y="130649"/>
                    <a:pt x="1547" y="122191"/>
                  </a:cubicBezTo>
                  <a:cubicBezTo>
                    <a:pt x="-2682" y="116405"/>
                    <a:pt x="2548" y="54530"/>
                    <a:pt x="7779" y="3672"/>
                  </a:cubicBezTo>
                  <a:cubicBezTo>
                    <a:pt x="8001" y="1558"/>
                    <a:pt x="9782" y="0"/>
                    <a:pt x="12008" y="0"/>
                  </a:cubicBezTo>
                  <a:lnTo>
                    <a:pt x="131973" y="7679"/>
                  </a:lnTo>
                  <a:cubicBezTo>
                    <a:pt x="134087" y="7790"/>
                    <a:pt x="135757" y="9571"/>
                    <a:pt x="135757" y="11796"/>
                  </a:cubicBezTo>
                  <a:cubicBezTo>
                    <a:pt x="135312" y="48854"/>
                    <a:pt x="133420" y="135768"/>
                    <a:pt x="125073" y="143558"/>
                  </a:cubicBezTo>
                  <a:cubicBezTo>
                    <a:pt x="124294" y="144226"/>
                    <a:pt x="122514" y="145005"/>
                    <a:pt x="121401" y="145005"/>
                  </a:cubicBezTo>
                  <a:close/>
                  <a:moveTo>
                    <a:pt x="8113" y="117183"/>
                  </a:moveTo>
                  <a:cubicBezTo>
                    <a:pt x="18573" y="122303"/>
                    <a:pt x="103150" y="135212"/>
                    <a:pt x="119954" y="136770"/>
                  </a:cubicBezTo>
                  <a:cubicBezTo>
                    <a:pt x="123961" y="126643"/>
                    <a:pt x="126854" y="69219"/>
                    <a:pt x="127633" y="15469"/>
                  </a:cubicBezTo>
                  <a:lnTo>
                    <a:pt x="15346" y="8235"/>
                  </a:lnTo>
                  <a:cubicBezTo>
                    <a:pt x="10561" y="56199"/>
                    <a:pt x="6555" y="108503"/>
                    <a:pt x="8113" y="117183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261" name="Freeform: Shape 260">
              <a:extLst>
                <a:ext uri="{FF2B5EF4-FFF2-40B4-BE49-F238E27FC236}">
                  <a16:creationId xmlns:a16="http://schemas.microsoft.com/office/drawing/2014/main" id="{953EFBA7-D7E8-9F1D-C72E-FF6E936B5D8A}"/>
                </a:ext>
              </a:extLst>
            </p:cNvPr>
            <p:cNvSpPr/>
            <p:nvPr/>
          </p:nvSpPr>
          <p:spPr>
            <a:xfrm>
              <a:off x="1726668" y="4362146"/>
              <a:ext cx="37565" cy="22810"/>
            </a:xfrm>
            <a:custGeom>
              <a:avLst/>
              <a:gdLst>
                <a:gd name="connsiteX0" fmla="*/ 27923 w 37565"/>
                <a:gd name="connsiteY0" fmla="*/ 22811 h 22810"/>
                <a:gd name="connsiteX1" fmla="*/ 770 w 37565"/>
                <a:gd name="connsiteY1" fmla="*/ 6341 h 22810"/>
                <a:gd name="connsiteX2" fmla="*/ 1771 w 37565"/>
                <a:gd name="connsiteY2" fmla="*/ 777 h 22810"/>
                <a:gd name="connsiteX3" fmla="*/ 7447 w 37565"/>
                <a:gd name="connsiteY3" fmla="*/ 1667 h 22810"/>
                <a:gd name="connsiteX4" fmla="*/ 32375 w 37565"/>
                <a:gd name="connsiteY4" fmla="*/ 14019 h 22810"/>
                <a:gd name="connsiteX5" fmla="*/ 37383 w 37565"/>
                <a:gd name="connsiteY5" fmla="*/ 16690 h 22810"/>
                <a:gd name="connsiteX6" fmla="*/ 34712 w 37565"/>
                <a:gd name="connsiteY6" fmla="*/ 21698 h 22810"/>
                <a:gd name="connsiteX7" fmla="*/ 28035 w 37565"/>
                <a:gd name="connsiteY7" fmla="*/ 22700 h 228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7565" h="22810">
                  <a:moveTo>
                    <a:pt x="27923" y="22811"/>
                  </a:moveTo>
                  <a:cubicBezTo>
                    <a:pt x="12677" y="22811"/>
                    <a:pt x="1326" y="7120"/>
                    <a:pt x="770" y="6341"/>
                  </a:cubicBezTo>
                  <a:cubicBezTo>
                    <a:pt x="-566" y="4560"/>
                    <a:pt x="-120" y="2001"/>
                    <a:pt x="1771" y="777"/>
                  </a:cubicBezTo>
                  <a:cubicBezTo>
                    <a:pt x="3552" y="-559"/>
                    <a:pt x="6111" y="-114"/>
                    <a:pt x="7447" y="1667"/>
                  </a:cubicBezTo>
                  <a:cubicBezTo>
                    <a:pt x="7558" y="1889"/>
                    <a:pt x="19354" y="18137"/>
                    <a:pt x="32375" y="14019"/>
                  </a:cubicBezTo>
                  <a:cubicBezTo>
                    <a:pt x="34489" y="13352"/>
                    <a:pt x="36715" y="14576"/>
                    <a:pt x="37383" y="16690"/>
                  </a:cubicBezTo>
                  <a:cubicBezTo>
                    <a:pt x="38050" y="18805"/>
                    <a:pt x="36826" y="21030"/>
                    <a:pt x="34712" y="21698"/>
                  </a:cubicBezTo>
                  <a:cubicBezTo>
                    <a:pt x="32375" y="22366"/>
                    <a:pt x="30149" y="22700"/>
                    <a:pt x="28035" y="22700"/>
                  </a:cubicBez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</p:grpSp>
    </p:spTree>
    <p:extLst>
      <p:ext uri="{BB962C8B-B14F-4D97-AF65-F5344CB8AC3E}">
        <p14:creationId xmlns:p14="http://schemas.microsoft.com/office/powerpoint/2010/main" val="85179727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1E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53155F1-2FAE-3657-7FF8-33EF8C3A6F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1" name="Graphic 270">
            <a:extLst>
              <a:ext uri="{FF2B5EF4-FFF2-40B4-BE49-F238E27FC236}">
                <a16:creationId xmlns:a16="http://schemas.microsoft.com/office/drawing/2014/main" id="{ACDF91B5-482B-316A-63AA-434B84FEAD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382750" y="-185795"/>
            <a:ext cx="941437" cy="94143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354D5A3E-0EA0-B5FA-A1F8-E0D76EDF5322}"/>
              </a:ext>
            </a:extLst>
          </p:cNvPr>
          <p:cNvGrpSpPr/>
          <p:nvPr/>
        </p:nvGrpSpPr>
        <p:grpSpPr>
          <a:xfrm>
            <a:off x="-823" y="3823072"/>
            <a:ext cx="12219127" cy="3051003"/>
            <a:chOff x="-823" y="3823072"/>
            <a:chExt cx="12219127" cy="3051003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5AFAB50E-EC24-8050-FCAF-39113DA14EE3}"/>
                </a:ext>
              </a:extLst>
            </p:cNvPr>
            <p:cNvGrpSpPr/>
            <p:nvPr/>
          </p:nvGrpSpPr>
          <p:grpSpPr>
            <a:xfrm>
              <a:off x="-823" y="3823072"/>
              <a:ext cx="12219127" cy="3051003"/>
              <a:chOff x="-823" y="3823072"/>
              <a:chExt cx="12219127" cy="3051003"/>
            </a:xfrm>
          </p:grpSpPr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85E50237-D879-88AB-6E46-3C0FFC4A3253}"/>
                  </a:ext>
                </a:extLst>
              </p:cNvPr>
              <p:cNvSpPr/>
              <p:nvPr/>
            </p:nvSpPr>
            <p:spPr>
              <a:xfrm>
                <a:off x="-823" y="5119397"/>
                <a:ext cx="12219015" cy="840914"/>
              </a:xfrm>
              <a:custGeom>
                <a:avLst/>
                <a:gdLst>
                  <a:gd name="connsiteX0" fmla="*/ 0 w 12219015"/>
                  <a:gd name="connsiteY0" fmla="*/ 523418 h 840914"/>
                  <a:gd name="connsiteX1" fmla="*/ 874146 w 12219015"/>
                  <a:gd name="connsiteY1" fmla="*/ 225396 h 840914"/>
                  <a:gd name="connsiteX2" fmla="*/ 1530952 w 12219015"/>
                  <a:gd name="connsiteY2" fmla="*/ 452640 h 840914"/>
                  <a:gd name="connsiteX3" fmla="*/ 2197217 w 12219015"/>
                  <a:gd name="connsiteY3" fmla="*/ 113220 h 840914"/>
                  <a:gd name="connsiteX4" fmla="*/ 2876169 w 12219015"/>
                  <a:gd name="connsiteY4" fmla="*/ 403007 h 840914"/>
                  <a:gd name="connsiteX5" fmla="*/ 3107420 w 12219015"/>
                  <a:gd name="connsiteY5" fmla="*/ 281595 h 840914"/>
                  <a:gd name="connsiteX6" fmla="*/ 3325650 w 12219015"/>
                  <a:gd name="connsiteY6" fmla="*/ 392101 h 840914"/>
                  <a:gd name="connsiteX7" fmla="*/ 3885081 w 12219015"/>
                  <a:gd name="connsiteY7" fmla="*/ 193457 h 840914"/>
                  <a:gd name="connsiteX8" fmla="*/ 4254883 w 12219015"/>
                  <a:gd name="connsiteY8" fmla="*/ 402896 h 840914"/>
                  <a:gd name="connsiteX9" fmla="*/ 4870402 w 12219015"/>
                  <a:gd name="connsiteY9" fmla="*/ 158291 h 840914"/>
                  <a:gd name="connsiteX10" fmla="*/ 5535888 w 12219015"/>
                  <a:gd name="connsiteY10" fmla="*/ 410574 h 840914"/>
                  <a:gd name="connsiteX11" fmla="*/ 6079962 w 12219015"/>
                  <a:gd name="connsiteY11" fmla="*/ 267128 h 840914"/>
                  <a:gd name="connsiteX12" fmla="*/ 6485486 w 12219015"/>
                  <a:gd name="connsiteY12" fmla="*/ 430383 h 840914"/>
                  <a:gd name="connsiteX13" fmla="*/ 6910818 w 12219015"/>
                  <a:gd name="connsiteY13" fmla="*/ 267128 h 840914"/>
                  <a:gd name="connsiteX14" fmla="*/ 7296644 w 12219015"/>
                  <a:gd name="connsiteY14" fmla="*/ 425375 h 840914"/>
                  <a:gd name="connsiteX15" fmla="*/ 8028679 w 12219015"/>
                  <a:gd name="connsiteY15" fmla="*/ 43 h 840914"/>
                  <a:gd name="connsiteX16" fmla="*/ 8740905 w 12219015"/>
                  <a:gd name="connsiteY16" fmla="*/ 410574 h 840914"/>
                  <a:gd name="connsiteX17" fmla="*/ 9225664 w 12219015"/>
                  <a:gd name="connsiteY17" fmla="*/ 225396 h 840914"/>
                  <a:gd name="connsiteX18" fmla="*/ 9606482 w 12219015"/>
                  <a:gd name="connsiteY18" fmla="*/ 403007 h 840914"/>
                  <a:gd name="connsiteX19" fmla="*/ 10284098 w 12219015"/>
                  <a:gd name="connsiteY19" fmla="*/ 61472 h 840914"/>
                  <a:gd name="connsiteX20" fmla="*/ 10877583 w 12219015"/>
                  <a:gd name="connsiteY20" fmla="*/ 403007 h 840914"/>
                  <a:gd name="connsiteX21" fmla="*/ 11298018 w 12219015"/>
                  <a:gd name="connsiteY21" fmla="*/ 193568 h 840914"/>
                  <a:gd name="connsiteX22" fmla="*/ 11678836 w 12219015"/>
                  <a:gd name="connsiteY22" fmla="*/ 403007 h 840914"/>
                  <a:gd name="connsiteX23" fmla="*/ 11990435 w 12219015"/>
                  <a:gd name="connsiteY23" fmla="*/ 261786 h 840914"/>
                  <a:gd name="connsiteX24" fmla="*/ 12219016 w 12219015"/>
                  <a:gd name="connsiteY24" fmla="*/ 523418 h 840914"/>
                  <a:gd name="connsiteX25" fmla="*/ 10387927 w 12219015"/>
                  <a:gd name="connsiteY25" fmla="*/ 840915 h 840914"/>
                  <a:gd name="connsiteX26" fmla="*/ 303030 w 12219015"/>
                  <a:gd name="connsiteY26" fmla="*/ 840915 h 840914"/>
                  <a:gd name="connsiteX27" fmla="*/ 0 w 12219015"/>
                  <a:gd name="connsiteY27" fmla="*/ 523418 h 8409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12219015" h="840914">
                    <a:moveTo>
                      <a:pt x="0" y="523418"/>
                    </a:moveTo>
                    <a:cubicBezTo>
                      <a:pt x="0" y="523418"/>
                      <a:pt x="442359" y="220722"/>
                      <a:pt x="874146" y="225396"/>
                    </a:cubicBezTo>
                    <a:cubicBezTo>
                      <a:pt x="1305933" y="230070"/>
                      <a:pt x="1530952" y="452640"/>
                      <a:pt x="1530952" y="452640"/>
                    </a:cubicBezTo>
                    <a:cubicBezTo>
                      <a:pt x="1530952" y="452640"/>
                      <a:pt x="1775446" y="152059"/>
                      <a:pt x="2197217" y="113220"/>
                    </a:cubicBezTo>
                    <a:cubicBezTo>
                      <a:pt x="2618989" y="74270"/>
                      <a:pt x="2876169" y="403007"/>
                      <a:pt x="2876169" y="403007"/>
                    </a:cubicBezTo>
                    <a:cubicBezTo>
                      <a:pt x="2876169" y="403007"/>
                      <a:pt x="2983893" y="288717"/>
                      <a:pt x="3107420" y="281595"/>
                    </a:cubicBezTo>
                    <a:cubicBezTo>
                      <a:pt x="3231058" y="274584"/>
                      <a:pt x="3325650" y="392101"/>
                      <a:pt x="3325650" y="392101"/>
                    </a:cubicBezTo>
                    <a:cubicBezTo>
                      <a:pt x="3325650" y="392101"/>
                      <a:pt x="3604420" y="179212"/>
                      <a:pt x="3885081" y="193457"/>
                    </a:cubicBezTo>
                    <a:cubicBezTo>
                      <a:pt x="4165854" y="207813"/>
                      <a:pt x="4254883" y="402896"/>
                      <a:pt x="4254883" y="402896"/>
                    </a:cubicBezTo>
                    <a:cubicBezTo>
                      <a:pt x="4254883" y="402896"/>
                      <a:pt x="4452192" y="143378"/>
                      <a:pt x="4870402" y="158291"/>
                    </a:cubicBezTo>
                    <a:cubicBezTo>
                      <a:pt x="5288612" y="173092"/>
                      <a:pt x="5535888" y="410574"/>
                      <a:pt x="5535888" y="410574"/>
                    </a:cubicBezTo>
                    <a:cubicBezTo>
                      <a:pt x="5535888" y="410574"/>
                      <a:pt x="5802973" y="247319"/>
                      <a:pt x="6079962" y="267128"/>
                    </a:cubicBezTo>
                    <a:cubicBezTo>
                      <a:pt x="6356951" y="286936"/>
                      <a:pt x="6485486" y="430383"/>
                      <a:pt x="6485486" y="430383"/>
                    </a:cubicBezTo>
                    <a:cubicBezTo>
                      <a:pt x="6485486" y="430383"/>
                      <a:pt x="6633829" y="272136"/>
                      <a:pt x="6910818" y="267128"/>
                    </a:cubicBezTo>
                    <a:cubicBezTo>
                      <a:pt x="7187807" y="262231"/>
                      <a:pt x="7296644" y="425375"/>
                      <a:pt x="7296644" y="425375"/>
                    </a:cubicBezTo>
                    <a:cubicBezTo>
                      <a:pt x="7296644" y="425375"/>
                      <a:pt x="7534016" y="4940"/>
                      <a:pt x="8028679" y="43"/>
                    </a:cubicBezTo>
                    <a:cubicBezTo>
                      <a:pt x="8523231" y="-4854"/>
                      <a:pt x="8740905" y="410574"/>
                      <a:pt x="8740905" y="410574"/>
                    </a:cubicBezTo>
                    <a:cubicBezTo>
                      <a:pt x="8740905" y="410574"/>
                      <a:pt x="8953571" y="193568"/>
                      <a:pt x="9225664" y="225396"/>
                    </a:cubicBezTo>
                    <a:cubicBezTo>
                      <a:pt x="9497645" y="257223"/>
                      <a:pt x="9606482" y="403007"/>
                      <a:pt x="9606482" y="403007"/>
                    </a:cubicBezTo>
                    <a:cubicBezTo>
                      <a:pt x="9606482" y="403007"/>
                      <a:pt x="9883471" y="28866"/>
                      <a:pt x="10284098" y="61472"/>
                    </a:cubicBezTo>
                    <a:cubicBezTo>
                      <a:pt x="10684725" y="94079"/>
                      <a:pt x="10877583" y="403007"/>
                      <a:pt x="10877583" y="403007"/>
                    </a:cubicBezTo>
                    <a:cubicBezTo>
                      <a:pt x="10877583" y="403007"/>
                      <a:pt x="11021030" y="184109"/>
                      <a:pt x="11298018" y="193568"/>
                    </a:cubicBezTo>
                    <a:cubicBezTo>
                      <a:pt x="11575008" y="202916"/>
                      <a:pt x="11678836" y="403007"/>
                      <a:pt x="11678836" y="403007"/>
                    </a:cubicBezTo>
                    <a:cubicBezTo>
                      <a:pt x="11678836" y="403007"/>
                      <a:pt x="11802475" y="246429"/>
                      <a:pt x="11990435" y="261786"/>
                    </a:cubicBezTo>
                    <a:cubicBezTo>
                      <a:pt x="12178396" y="277143"/>
                      <a:pt x="12219016" y="523418"/>
                      <a:pt x="12219016" y="523418"/>
                    </a:cubicBezTo>
                    <a:lnTo>
                      <a:pt x="10387927" y="840915"/>
                    </a:lnTo>
                    <a:lnTo>
                      <a:pt x="303030" y="840915"/>
                    </a:lnTo>
                    <a:lnTo>
                      <a:pt x="0" y="523418"/>
                    </a:lnTo>
                    <a:close/>
                  </a:path>
                </a:pathLst>
              </a:custGeom>
              <a:solidFill>
                <a:srgbClr val="C2DB8D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/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BA20780C-5DAC-2514-381F-6973924DDABE}"/>
                  </a:ext>
                </a:extLst>
              </p:cNvPr>
              <p:cNvSpPr/>
              <p:nvPr/>
            </p:nvSpPr>
            <p:spPr>
              <a:xfrm>
                <a:off x="-823" y="5642815"/>
                <a:ext cx="12219127" cy="1231260"/>
              </a:xfrm>
              <a:custGeom>
                <a:avLst/>
                <a:gdLst>
                  <a:gd name="connsiteX0" fmla="*/ 0 w 12219127"/>
                  <a:gd name="connsiteY0" fmla="*/ 0 h 1231260"/>
                  <a:gd name="connsiteX1" fmla="*/ 12219127 w 12219127"/>
                  <a:gd name="connsiteY1" fmla="*/ 0 h 1231260"/>
                  <a:gd name="connsiteX2" fmla="*/ 12219127 w 12219127"/>
                  <a:gd name="connsiteY2" fmla="*/ 1231261 h 1231260"/>
                  <a:gd name="connsiteX3" fmla="*/ 0 w 12219127"/>
                  <a:gd name="connsiteY3" fmla="*/ 1231261 h 12312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219127" h="1231260">
                    <a:moveTo>
                      <a:pt x="0" y="0"/>
                    </a:moveTo>
                    <a:lnTo>
                      <a:pt x="12219127" y="0"/>
                    </a:lnTo>
                    <a:lnTo>
                      <a:pt x="12219127" y="1231261"/>
                    </a:lnTo>
                    <a:lnTo>
                      <a:pt x="0" y="1231261"/>
                    </a:lnTo>
                    <a:close/>
                  </a:path>
                </a:pathLst>
              </a:custGeom>
              <a:solidFill>
                <a:srgbClr val="9BB26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/>
              </a:p>
            </p:txBody>
          </p:sp>
          <p:grpSp>
            <p:nvGrpSpPr>
              <p:cNvPr id="15" name="Graphic 37">
                <a:extLst>
                  <a:ext uri="{FF2B5EF4-FFF2-40B4-BE49-F238E27FC236}">
                    <a16:creationId xmlns:a16="http://schemas.microsoft.com/office/drawing/2014/main" id="{A295ACB6-F4A8-623E-31B8-89192F76A41B}"/>
                  </a:ext>
                </a:extLst>
              </p:cNvPr>
              <p:cNvGrpSpPr/>
              <p:nvPr/>
            </p:nvGrpSpPr>
            <p:grpSpPr>
              <a:xfrm>
                <a:off x="8545056" y="3823072"/>
                <a:ext cx="1887522" cy="2077368"/>
                <a:chOff x="8545056" y="3823072"/>
                <a:chExt cx="1887522" cy="2077368"/>
              </a:xfrm>
            </p:grpSpPr>
            <p:sp>
              <p:nvSpPr>
                <p:cNvPr id="40" name="Freeform: Shape 39">
                  <a:extLst>
                    <a:ext uri="{FF2B5EF4-FFF2-40B4-BE49-F238E27FC236}">
                      <a16:creationId xmlns:a16="http://schemas.microsoft.com/office/drawing/2014/main" id="{4B558DB2-8DE3-7981-B695-1B385E5D74CC}"/>
                    </a:ext>
                  </a:extLst>
                </p:cNvPr>
                <p:cNvSpPr/>
                <p:nvPr/>
              </p:nvSpPr>
              <p:spPr>
                <a:xfrm>
                  <a:off x="9542003" y="4225101"/>
                  <a:ext cx="890575" cy="1492878"/>
                </a:xfrm>
                <a:custGeom>
                  <a:avLst/>
                  <a:gdLst>
                    <a:gd name="connsiteX0" fmla="*/ 773099 w 890575"/>
                    <a:gd name="connsiteY0" fmla="*/ 754231 h 1492878"/>
                    <a:gd name="connsiteX1" fmla="*/ 821174 w 890575"/>
                    <a:gd name="connsiteY1" fmla="*/ 467560 h 1492878"/>
                    <a:gd name="connsiteX2" fmla="*/ 660478 w 890575"/>
                    <a:gd name="connsiteY2" fmla="*/ 332348 h 1492878"/>
                    <a:gd name="connsiteX3" fmla="*/ 540958 w 890575"/>
                    <a:gd name="connsiteY3" fmla="*/ 11290 h 1492878"/>
                    <a:gd name="connsiteX4" fmla="*/ 297021 w 890575"/>
                    <a:gd name="connsiteY4" fmla="*/ 230856 h 1492878"/>
                    <a:gd name="connsiteX5" fmla="*/ 0 w 890575"/>
                    <a:gd name="connsiteY5" fmla="*/ 1046800 h 1492878"/>
                    <a:gd name="connsiteX6" fmla="*/ 241934 w 890575"/>
                    <a:gd name="connsiteY6" fmla="*/ 1421831 h 1492878"/>
                    <a:gd name="connsiteX7" fmla="*/ 863017 w 890575"/>
                    <a:gd name="connsiteY7" fmla="*/ 1296413 h 1492878"/>
                    <a:gd name="connsiteX8" fmla="*/ 772987 w 890575"/>
                    <a:gd name="connsiteY8" fmla="*/ 754119 h 14928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890575" h="1492878">
                      <a:moveTo>
                        <a:pt x="773099" y="754231"/>
                      </a:moveTo>
                      <a:cubicBezTo>
                        <a:pt x="773099" y="754231"/>
                        <a:pt x="882381" y="608892"/>
                        <a:pt x="821174" y="467560"/>
                      </a:cubicBezTo>
                      <a:cubicBezTo>
                        <a:pt x="759967" y="326339"/>
                        <a:pt x="660478" y="332348"/>
                        <a:pt x="660478" y="332348"/>
                      </a:cubicBezTo>
                      <a:cubicBezTo>
                        <a:pt x="664930" y="195133"/>
                        <a:pt x="658698" y="51464"/>
                        <a:pt x="540958" y="11290"/>
                      </a:cubicBezTo>
                      <a:cubicBezTo>
                        <a:pt x="331519" y="-60155"/>
                        <a:pt x="297021" y="230856"/>
                        <a:pt x="297021" y="230856"/>
                      </a:cubicBezTo>
                      <a:lnTo>
                        <a:pt x="0" y="1046800"/>
                      </a:lnTo>
                      <a:cubicBezTo>
                        <a:pt x="0" y="1046800"/>
                        <a:pt x="53194" y="1310769"/>
                        <a:pt x="241934" y="1421831"/>
                      </a:cubicBezTo>
                      <a:cubicBezTo>
                        <a:pt x="430785" y="1532894"/>
                        <a:pt x="754292" y="1529778"/>
                        <a:pt x="863017" y="1296413"/>
                      </a:cubicBezTo>
                      <a:cubicBezTo>
                        <a:pt x="934462" y="1143173"/>
                        <a:pt x="853558" y="915706"/>
                        <a:pt x="772987" y="754119"/>
                      </a:cubicBezTo>
                      <a:close/>
                    </a:path>
                  </a:pathLst>
                </a:custGeom>
                <a:solidFill>
                  <a:srgbClr val="8AA550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LID4096"/>
                </a:p>
              </p:txBody>
            </p:sp>
            <p:sp>
              <p:nvSpPr>
                <p:cNvPr id="41" name="Freeform: Shape 40">
                  <a:extLst>
                    <a:ext uri="{FF2B5EF4-FFF2-40B4-BE49-F238E27FC236}">
                      <a16:creationId xmlns:a16="http://schemas.microsoft.com/office/drawing/2014/main" id="{6C490364-6F2D-566B-A9DD-6464E01BAB6E}"/>
                    </a:ext>
                  </a:extLst>
                </p:cNvPr>
                <p:cNvSpPr/>
                <p:nvPr/>
              </p:nvSpPr>
              <p:spPr>
                <a:xfrm>
                  <a:off x="9015261" y="3823072"/>
                  <a:ext cx="981039" cy="1643589"/>
                </a:xfrm>
                <a:custGeom>
                  <a:avLst/>
                  <a:gdLst>
                    <a:gd name="connsiteX0" fmla="*/ 978784 w 981039"/>
                    <a:gd name="connsiteY0" fmla="*/ 1388623 h 1643589"/>
                    <a:gd name="connsiteX1" fmla="*/ 877291 w 981039"/>
                    <a:gd name="connsiteY1" fmla="*/ 1132779 h 1643589"/>
                    <a:gd name="connsiteX2" fmla="*/ 958752 w 981039"/>
                    <a:gd name="connsiteY2" fmla="*/ 822515 h 1643589"/>
                    <a:gd name="connsiteX3" fmla="*/ 768788 w 981039"/>
                    <a:gd name="connsiteY3" fmla="*/ 474192 h 1643589"/>
                    <a:gd name="connsiteX4" fmla="*/ 565136 w 981039"/>
                    <a:gd name="connsiteY4" fmla="*/ 5 h 1643589"/>
                    <a:gd name="connsiteX5" fmla="*/ 404997 w 981039"/>
                    <a:gd name="connsiteY5" fmla="*/ 362239 h 1643589"/>
                    <a:gd name="connsiteX6" fmla="*/ 304617 w 981039"/>
                    <a:gd name="connsiteY6" fmla="*/ 521934 h 1643589"/>
                    <a:gd name="connsiteX7" fmla="*/ 72921 w 981039"/>
                    <a:gd name="connsiteY7" fmla="*/ 801260 h 1643589"/>
                    <a:gd name="connsiteX8" fmla="*/ 72921 w 981039"/>
                    <a:gd name="connsiteY8" fmla="*/ 1138565 h 1643589"/>
                    <a:gd name="connsiteX9" fmla="*/ 50108 w 981039"/>
                    <a:gd name="connsiteY9" fmla="*/ 1539749 h 1643589"/>
                    <a:gd name="connsiteX10" fmla="*/ 641811 w 981039"/>
                    <a:gd name="connsiteY10" fmla="*/ 1621098 h 1643589"/>
                    <a:gd name="connsiteX11" fmla="*/ 979006 w 981039"/>
                    <a:gd name="connsiteY11" fmla="*/ 1388735 h 16435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981039" h="1643589">
                      <a:moveTo>
                        <a:pt x="978784" y="1388623"/>
                      </a:moveTo>
                      <a:cubicBezTo>
                        <a:pt x="958752" y="1242283"/>
                        <a:pt x="901329" y="1213683"/>
                        <a:pt x="877291" y="1132779"/>
                      </a:cubicBezTo>
                      <a:cubicBezTo>
                        <a:pt x="853253" y="1051874"/>
                        <a:pt x="955859" y="1015706"/>
                        <a:pt x="958752" y="822515"/>
                      </a:cubicBezTo>
                      <a:cubicBezTo>
                        <a:pt x="961646" y="629324"/>
                        <a:pt x="838230" y="559548"/>
                        <a:pt x="768788" y="474192"/>
                      </a:cubicBezTo>
                      <a:cubicBezTo>
                        <a:pt x="699346" y="388836"/>
                        <a:pt x="795163" y="-1664"/>
                        <a:pt x="565136" y="5"/>
                      </a:cubicBezTo>
                      <a:cubicBezTo>
                        <a:pt x="378288" y="1341"/>
                        <a:pt x="407890" y="286899"/>
                        <a:pt x="404997" y="362239"/>
                      </a:cubicBezTo>
                      <a:cubicBezTo>
                        <a:pt x="402103" y="437468"/>
                        <a:pt x="304617" y="521934"/>
                        <a:pt x="304617" y="521934"/>
                      </a:cubicBezTo>
                      <a:cubicBezTo>
                        <a:pt x="304617" y="521934"/>
                        <a:pt x="67579" y="617305"/>
                        <a:pt x="72921" y="801260"/>
                      </a:cubicBezTo>
                      <a:cubicBezTo>
                        <a:pt x="78152" y="985214"/>
                        <a:pt x="112205" y="1084258"/>
                        <a:pt x="72921" y="1138565"/>
                      </a:cubicBezTo>
                      <a:cubicBezTo>
                        <a:pt x="33637" y="1192873"/>
                        <a:pt x="-56170" y="1371708"/>
                        <a:pt x="50108" y="1539749"/>
                      </a:cubicBezTo>
                      <a:cubicBezTo>
                        <a:pt x="174636" y="1736501"/>
                        <a:pt x="517506" y="1586711"/>
                        <a:pt x="641811" y="1621098"/>
                      </a:cubicBezTo>
                      <a:cubicBezTo>
                        <a:pt x="869946" y="1684086"/>
                        <a:pt x="999038" y="1535075"/>
                        <a:pt x="979006" y="1388735"/>
                      </a:cubicBezTo>
                      <a:close/>
                    </a:path>
                  </a:pathLst>
                </a:custGeom>
                <a:solidFill>
                  <a:srgbClr val="A9C97B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LID4096"/>
                </a:p>
              </p:txBody>
            </p:sp>
            <p:sp>
              <p:nvSpPr>
                <p:cNvPr id="42" name="Freeform: Shape 41">
                  <a:extLst>
                    <a:ext uri="{FF2B5EF4-FFF2-40B4-BE49-F238E27FC236}">
                      <a16:creationId xmlns:a16="http://schemas.microsoft.com/office/drawing/2014/main" id="{70E2AFE2-3D73-F033-CA51-869AFCA86B4A}"/>
                    </a:ext>
                  </a:extLst>
                </p:cNvPr>
                <p:cNvSpPr/>
                <p:nvPr/>
              </p:nvSpPr>
              <p:spPr>
                <a:xfrm>
                  <a:off x="9592082" y="4335324"/>
                  <a:ext cx="9014" cy="1452829"/>
                </a:xfrm>
                <a:custGeom>
                  <a:avLst/>
                  <a:gdLst>
                    <a:gd name="connsiteX0" fmla="*/ 4340 w 9014"/>
                    <a:gd name="connsiteY0" fmla="*/ 1452830 h 1452829"/>
                    <a:gd name="connsiteX1" fmla="*/ 0 w 9014"/>
                    <a:gd name="connsiteY1" fmla="*/ 1448490 h 1452829"/>
                    <a:gd name="connsiteX2" fmla="*/ 334 w 9014"/>
                    <a:gd name="connsiteY2" fmla="*/ 4340 h 1452829"/>
                    <a:gd name="connsiteX3" fmla="*/ 4674 w 9014"/>
                    <a:gd name="connsiteY3" fmla="*/ 0 h 1452829"/>
                    <a:gd name="connsiteX4" fmla="*/ 9014 w 9014"/>
                    <a:gd name="connsiteY4" fmla="*/ 4340 h 1452829"/>
                    <a:gd name="connsiteX5" fmla="*/ 8680 w 9014"/>
                    <a:gd name="connsiteY5" fmla="*/ 1448490 h 1452829"/>
                    <a:gd name="connsiteX6" fmla="*/ 4340 w 9014"/>
                    <a:gd name="connsiteY6" fmla="*/ 1452830 h 14528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9014" h="1452829">
                      <a:moveTo>
                        <a:pt x="4340" y="1452830"/>
                      </a:moveTo>
                      <a:cubicBezTo>
                        <a:pt x="2003" y="1452830"/>
                        <a:pt x="0" y="1450938"/>
                        <a:pt x="0" y="1448490"/>
                      </a:cubicBezTo>
                      <a:lnTo>
                        <a:pt x="334" y="4340"/>
                      </a:lnTo>
                      <a:cubicBezTo>
                        <a:pt x="334" y="2003"/>
                        <a:pt x="2226" y="0"/>
                        <a:pt x="4674" y="0"/>
                      </a:cubicBezTo>
                      <a:cubicBezTo>
                        <a:pt x="7122" y="0"/>
                        <a:pt x="9014" y="1892"/>
                        <a:pt x="9014" y="4340"/>
                      </a:cubicBezTo>
                      <a:lnTo>
                        <a:pt x="8680" y="1448490"/>
                      </a:lnTo>
                      <a:cubicBezTo>
                        <a:pt x="8680" y="1450827"/>
                        <a:pt x="6788" y="1452830"/>
                        <a:pt x="4340" y="1452830"/>
                      </a:cubicBezTo>
                      <a:close/>
                    </a:path>
                  </a:pathLst>
                </a:custGeom>
                <a:solidFill>
                  <a:srgbClr val="5E7C4A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LID4096"/>
                </a:p>
              </p:txBody>
            </p:sp>
            <p:sp>
              <p:nvSpPr>
                <p:cNvPr id="43" name="Freeform: Shape 42">
                  <a:extLst>
                    <a:ext uri="{FF2B5EF4-FFF2-40B4-BE49-F238E27FC236}">
                      <a16:creationId xmlns:a16="http://schemas.microsoft.com/office/drawing/2014/main" id="{6377234C-B50A-7332-8BCD-009CEE286FEF}"/>
                    </a:ext>
                  </a:extLst>
                </p:cNvPr>
                <p:cNvSpPr/>
                <p:nvPr/>
              </p:nvSpPr>
              <p:spPr>
                <a:xfrm>
                  <a:off x="10018193" y="4768558"/>
                  <a:ext cx="8902" cy="1127320"/>
                </a:xfrm>
                <a:custGeom>
                  <a:avLst/>
                  <a:gdLst>
                    <a:gd name="connsiteX0" fmla="*/ 4340 w 8902"/>
                    <a:gd name="connsiteY0" fmla="*/ 1127320 h 1127320"/>
                    <a:gd name="connsiteX1" fmla="*/ 0 w 8902"/>
                    <a:gd name="connsiteY1" fmla="*/ 1122980 h 1127320"/>
                    <a:gd name="connsiteX2" fmla="*/ 223 w 8902"/>
                    <a:gd name="connsiteY2" fmla="*/ 4340 h 1127320"/>
                    <a:gd name="connsiteX3" fmla="*/ 4563 w 8902"/>
                    <a:gd name="connsiteY3" fmla="*/ 0 h 1127320"/>
                    <a:gd name="connsiteX4" fmla="*/ 8903 w 8902"/>
                    <a:gd name="connsiteY4" fmla="*/ 4340 h 1127320"/>
                    <a:gd name="connsiteX5" fmla="*/ 8681 w 8902"/>
                    <a:gd name="connsiteY5" fmla="*/ 1122980 h 1127320"/>
                    <a:gd name="connsiteX6" fmla="*/ 4340 w 8902"/>
                    <a:gd name="connsiteY6" fmla="*/ 1127320 h 11273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8902" h="1127320">
                      <a:moveTo>
                        <a:pt x="4340" y="1127320"/>
                      </a:moveTo>
                      <a:cubicBezTo>
                        <a:pt x="2003" y="1127320"/>
                        <a:pt x="0" y="1125428"/>
                        <a:pt x="0" y="1122980"/>
                      </a:cubicBezTo>
                      <a:lnTo>
                        <a:pt x="223" y="4340"/>
                      </a:lnTo>
                      <a:cubicBezTo>
                        <a:pt x="223" y="2003"/>
                        <a:pt x="2114" y="0"/>
                        <a:pt x="4563" y="0"/>
                      </a:cubicBezTo>
                      <a:cubicBezTo>
                        <a:pt x="7011" y="0"/>
                        <a:pt x="8903" y="1892"/>
                        <a:pt x="8903" y="4340"/>
                      </a:cubicBezTo>
                      <a:lnTo>
                        <a:pt x="8681" y="1122980"/>
                      </a:lnTo>
                      <a:cubicBezTo>
                        <a:pt x="8681" y="1125317"/>
                        <a:pt x="6788" y="1127320"/>
                        <a:pt x="4340" y="1127320"/>
                      </a:cubicBezTo>
                      <a:close/>
                    </a:path>
                  </a:pathLst>
                </a:custGeom>
                <a:solidFill>
                  <a:srgbClr val="5E7C4A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LID4096"/>
                </a:p>
              </p:txBody>
            </p:sp>
            <p:sp>
              <p:nvSpPr>
                <p:cNvPr id="44" name="Freeform: Shape 43">
                  <a:extLst>
                    <a:ext uri="{FF2B5EF4-FFF2-40B4-BE49-F238E27FC236}">
                      <a16:creationId xmlns:a16="http://schemas.microsoft.com/office/drawing/2014/main" id="{C10D7334-A311-4D24-FEB6-0AB0BF120ECD}"/>
                    </a:ext>
                  </a:extLst>
                </p:cNvPr>
                <p:cNvSpPr/>
                <p:nvPr/>
              </p:nvSpPr>
              <p:spPr>
                <a:xfrm>
                  <a:off x="9344376" y="4800735"/>
                  <a:ext cx="256703" cy="363776"/>
                </a:xfrm>
                <a:custGeom>
                  <a:avLst/>
                  <a:gdLst>
                    <a:gd name="connsiteX0" fmla="*/ 252379 w 256703"/>
                    <a:gd name="connsiteY0" fmla="*/ 363665 h 363776"/>
                    <a:gd name="connsiteX1" fmla="*/ 248818 w 256703"/>
                    <a:gd name="connsiteY1" fmla="*/ 361884 h 363776"/>
                    <a:gd name="connsiteX2" fmla="*/ 763 w 256703"/>
                    <a:gd name="connsiteY2" fmla="*/ 6773 h 363776"/>
                    <a:gd name="connsiteX3" fmla="*/ 1876 w 256703"/>
                    <a:gd name="connsiteY3" fmla="*/ 763 h 363776"/>
                    <a:gd name="connsiteX4" fmla="*/ 7886 w 256703"/>
                    <a:gd name="connsiteY4" fmla="*/ 1876 h 363776"/>
                    <a:gd name="connsiteX5" fmla="*/ 255941 w 256703"/>
                    <a:gd name="connsiteY5" fmla="*/ 356988 h 363776"/>
                    <a:gd name="connsiteX6" fmla="*/ 254828 w 256703"/>
                    <a:gd name="connsiteY6" fmla="*/ 362997 h 363776"/>
                    <a:gd name="connsiteX7" fmla="*/ 252379 w 256703"/>
                    <a:gd name="connsiteY7" fmla="*/ 363776 h 3637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256703" h="363776">
                      <a:moveTo>
                        <a:pt x="252379" y="363665"/>
                      </a:moveTo>
                      <a:cubicBezTo>
                        <a:pt x="251044" y="363665"/>
                        <a:pt x="249709" y="362997"/>
                        <a:pt x="248818" y="361884"/>
                      </a:cubicBezTo>
                      <a:lnTo>
                        <a:pt x="763" y="6773"/>
                      </a:lnTo>
                      <a:cubicBezTo>
                        <a:pt x="-572" y="4770"/>
                        <a:pt x="-127" y="2099"/>
                        <a:pt x="1876" y="763"/>
                      </a:cubicBezTo>
                      <a:cubicBezTo>
                        <a:pt x="3768" y="-572"/>
                        <a:pt x="6550" y="-127"/>
                        <a:pt x="7886" y="1876"/>
                      </a:cubicBezTo>
                      <a:lnTo>
                        <a:pt x="255941" y="356988"/>
                      </a:lnTo>
                      <a:cubicBezTo>
                        <a:pt x="257276" y="358991"/>
                        <a:pt x="256831" y="361662"/>
                        <a:pt x="254828" y="362997"/>
                      </a:cubicBezTo>
                      <a:cubicBezTo>
                        <a:pt x="254049" y="363554"/>
                        <a:pt x="253270" y="363776"/>
                        <a:pt x="252379" y="363776"/>
                      </a:cubicBezTo>
                      <a:close/>
                    </a:path>
                  </a:pathLst>
                </a:custGeom>
                <a:solidFill>
                  <a:srgbClr val="5E7C4A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LID4096"/>
                </a:p>
              </p:txBody>
            </p:sp>
            <p:sp>
              <p:nvSpPr>
                <p:cNvPr id="45" name="Freeform: Shape 44">
                  <a:extLst>
                    <a:ext uri="{FF2B5EF4-FFF2-40B4-BE49-F238E27FC236}">
                      <a16:creationId xmlns:a16="http://schemas.microsoft.com/office/drawing/2014/main" id="{89B56F27-64C6-FD4D-CF59-5703CAE54DDB}"/>
                    </a:ext>
                  </a:extLst>
                </p:cNvPr>
                <p:cNvSpPr/>
                <p:nvPr/>
              </p:nvSpPr>
              <p:spPr>
                <a:xfrm>
                  <a:off x="9592497" y="4553167"/>
                  <a:ext cx="87417" cy="143834"/>
                </a:xfrm>
                <a:custGeom>
                  <a:avLst/>
                  <a:gdLst>
                    <a:gd name="connsiteX0" fmla="*/ 4258 w 87417"/>
                    <a:gd name="connsiteY0" fmla="*/ 143834 h 143834"/>
                    <a:gd name="connsiteX1" fmla="*/ 2144 w 87417"/>
                    <a:gd name="connsiteY1" fmla="*/ 143278 h 143834"/>
                    <a:gd name="connsiteX2" fmla="*/ 585 w 87417"/>
                    <a:gd name="connsiteY2" fmla="*/ 137380 h 143834"/>
                    <a:gd name="connsiteX3" fmla="*/ 79376 w 87417"/>
                    <a:gd name="connsiteY3" fmla="*/ 2168 h 143834"/>
                    <a:gd name="connsiteX4" fmla="*/ 85274 w 87417"/>
                    <a:gd name="connsiteY4" fmla="*/ 610 h 143834"/>
                    <a:gd name="connsiteX5" fmla="*/ 86832 w 87417"/>
                    <a:gd name="connsiteY5" fmla="*/ 6508 h 143834"/>
                    <a:gd name="connsiteX6" fmla="*/ 8042 w 87417"/>
                    <a:gd name="connsiteY6" fmla="*/ 141720 h 143834"/>
                    <a:gd name="connsiteX7" fmla="*/ 4369 w 87417"/>
                    <a:gd name="connsiteY7" fmla="*/ 143834 h 1438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87417" h="143834">
                      <a:moveTo>
                        <a:pt x="4258" y="143834"/>
                      </a:moveTo>
                      <a:cubicBezTo>
                        <a:pt x="3479" y="143834"/>
                        <a:pt x="2811" y="143612"/>
                        <a:pt x="2144" y="143278"/>
                      </a:cubicBezTo>
                      <a:cubicBezTo>
                        <a:pt x="141" y="142054"/>
                        <a:pt x="-639" y="139494"/>
                        <a:pt x="585" y="137380"/>
                      </a:cubicBezTo>
                      <a:lnTo>
                        <a:pt x="79376" y="2168"/>
                      </a:lnTo>
                      <a:cubicBezTo>
                        <a:pt x="80600" y="54"/>
                        <a:pt x="83271" y="-614"/>
                        <a:pt x="85274" y="610"/>
                      </a:cubicBezTo>
                      <a:cubicBezTo>
                        <a:pt x="87277" y="1834"/>
                        <a:pt x="88056" y="4394"/>
                        <a:pt x="86832" y="6508"/>
                      </a:cubicBezTo>
                      <a:lnTo>
                        <a:pt x="8042" y="141720"/>
                      </a:lnTo>
                      <a:cubicBezTo>
                        <a:pt x="7263" y="143055"/>
                        <a:pt x="5816" y="143834"/>
                        <a:pt x="4369" y="143834"/>
                      </a:cubicBezTo>
                      <a:close/>
                    </a:path>
                  </a:pathLst>
                </a:custGeom>
                <a:solidFill>
                  <a:srgbClr val="5E7C4A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LID4096"/>
                </a:p>
              </p:txBody>
            </p:sp>
            <p:sp>
              <p:nvSpPr>
                <p:cNvPr id="46" name="Freeform: Shape 45">
                  <a:extLst>
                    <a:ext uri="{FF2B5EF4-FFF2-40B4-BE49-F238E27FC236}">
                      <a16:creationId xmlns:a16="http://schemas.microsoft.com/office/drawing/2014/main" id="{BC227A11-0AE2-F5BE-7FBD-7ECE41916B51}"/>
                    </a:ext>
                  </a:extLst>
                </p:cNvPr>
                <p:cNvSpPr/>
                <p:nvPr/>
              </p:nvSpPr>
              <p:spPr>
                <a:xfrm>
                  <a:off x="10018466" y="5207295"/>
                  <a:ext cx="173059" cy="311882"/>
                </a:xfrm>
                <a:custGeom>
                  <a:avLst/>
                  <a:gdLst>
                    <a:gd name="connsiteX0" fmla="*/ 4290 w 173059"/>
                    <a:gd name="connsiteY0" fmla="*/ 311882 h 311882"/>
                    <a:gd name="connsiteX1" fmla="*/ 2287 w 173059"/>
                    <a:gd name="connsiteY1" fmla="*/ 311326 h 311882"/>
                    <a:gd name="connsiteX2" fmla="*/ 506 w 173059"/>
                    <a:gd name="connsiteY2" fmla="*/ 305539 h 311882"/>
                    <a:gd name="connsiteX3" fmla="*/ 164986 w 173059"/>
                    <a:gd name="connsiteY3" fmla="*/ 2287 h 311882"/>
                    <a:gd name="connsiteX4" fmla="*/ 170772 w 173059"/>
                    <a:gd name="connsiteY4" fmla="*/ 506 h 311882"/>
                    <a:gd name="connsiteX5" fmla="*/ 172553 w 173059"/>
                    <a:gd name="connsiteY5" fmla="*/ 6293 h 311882"/>
                    <a:gd name="connsiteX6" fmla="*/ 8073 w 173059"/>
                    <a:gd name="connsiteY6" fmla="*/ 309545 h 311882"/>
                    <a:gd name="connsiteX7" fmla="*/ 4290 w 173059"/>
                    <a:gd name="connsiteY7" fmla="*/ 311771 h 3118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73059" h="311882">
                      <a:moveTo>
                        <a:pt x="4290" y="311882"/>
                      </a:moveTo>
                      <a:cubicBezTo>
                        <a:pt x="3622" y="311882"/>
                        <a:pt x="2843" y="311771"/>
                        <a:pt x="2287" y="311326"/>
                      </a:cubicBezTo>
                      <a:cubicBezTo>
                        <a:pt x="172" y="310213"/>
                        <a:pt x="-607" y="307542"/>
                        <a:pt x="506" y="305539"/>
                      </a:cubicBezTo>
                      <a:lnTo>
                        <a:pt x="164986" y="2287"/>
                      </a:lnTo>
                      <a:cubicBezTo>
                        <a:pt x="166099" y="172"/>
                        <a:pt x="168769" y="-607"/>
                        <a:pt x="170772" y="506"/>
                      </a:cubicBezTo>
                      <a:cubicBezTo>
                        <a:pt x="172887" y="1619"/>
                        <a:pt x="173666" y="4290"/>
                        <a:pt x="172553" y="6293"/>
                      </a:cubicBezTo>
                      <a:lnTo>
                        <a:pt x="8073" y="309545"/>
                      </a:lnTo>
                      <a:cubicBezTo>
                        <a:pt x="7294" y="310992"/>
                        <a:pt x="5847" y="311771"/>
                        <a:pt x="4290" y="311771"/>
                      </a:cubicBezTo>
                      <a:close/>
                    </a:path>
                  </a:pathLst>
                </a:custGeom>
                <a:solidFill>
                  <a:srgbClr val="5E7C4A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LID4096"/>
                </a:p>
              </p:txBody>
            </p:sp>
            <p:grpSp>
              <p:nvGrpSpPr>
                <p:cNvPr id="47" name="Graphic 37">
                  <a:extLst>
                    <a:ext uri="{FF2B5EF4-FFF2-40B4-BE49-F238E27FC236}">
                      <a16:creationId xmlns:a16="http://schemas.microsoft.com/office/drawing/2014/main" id="{A4E67A09-D82B-9C66-0BC7-8B82B8558683}"/>
                    </a:ext>
                  </a:extLst>
                </p:cNvPr>
                <p:cNvGrpSpPr/>
                <p:nvPr/>
              </p:nvGrpSpPr>
              <p:grpSpPr>
                <a:xfrm>
                  <a:off x="8545056" y="4235278"/>
                  <a:ext cx="939816" cy="1665161"/>
                  <a:chOff x="8545056" y="4235278"/>
                  <a:chExt cx="939816" cy="1665161"/>
                </a:xfrm>
              </p:grpSpPr>
              <p:sp>
                <p:nvSpPr>
                  <p:cNvPr id="48" name="Freeform: Shape 47">
                    <a:extLst>
                      <a:ext uri="{FF2B5EF4-FFF2-40B4-BE49-F238E27FC236}">
                        <a16:creationId xmlns:a16="http://schemas.microsoft.com/office/drawing/2014/main" id="{A14E4CFA-DA63-F174-BC2B-66D29C3ED251}"/>
                      </a:ext>
                    </a:extLst>
                  </p:cNvPr>
                  <p:cNvSpPr/>
                  <p:nvPr/>
                </p:nvSpPr>
                <p:spPr>
                  <a:xfrm>
                    <a:off x="8545056" y="4235278"/>
                    <a:ext cx="939816" cy="1408910"/>
                  </a:xfrm>
                  <a:custGeom>
                    <a:avLst/>
                    <a:gdLst>
                      <a:gd name="connsiteX0" fmla="*/ 388884 w 939816"/>
                      <a:gd name="connsiteY0" fmla="*/ 111 h 1408910"/>
                      <a:gd name="connsiteX1" fmla="*/ 624141 w 939816"/>
                      <a:gd name="connsiteY1" fmla="*/ 324285 h 1408910"/>
                      <a:gd name="connsiteX2" fmla="*/ 848826 w 939816"/>
                      <a:gd name="connsiteY2" fmla="*/ 546411 h 1408910"/>
                      <a:gd name="connsiteX3" fmla="*/ 800306 w 939816"/>
                      <a:gd name="connsiteY3" fmla="*/ 855561 h 1408910"/>
                      <a:gd name="connsiteX4" fmla="*/ 882657 w 939816"/>
                      <a:gd name="connsiteY4" fmla="*/ 1239273 h 1408910"/>
                      <a:gd name="connsiteX5" fmla="*/ 418263 w 939816"/>
                      <a:gd name="connsiteY5" fmla="*/ 1294582 h 1408910"/>
                      <a:gd name="connsiteX6" fmla="*/ 219619 w 939816"/>
                      <a:gd name="connsiteY6" fmla="*/ 1408204 h 1408910"/>
                      <a:gd name="connsiteX7" fmla="*/ 11182 w 939816"/>
                      <a:gd name="connsiteY7" fmla="*/ 1128433 h 1408910"/>
                      <a:gd name="connsiteX8" fmla="*/ 105218 w 939816"/>
                      <a:gd name="connsiteY8" fmla="*/ 902858 h 1408910"/>
                      <a:gd name="connsiteX9" fmla="*/ 26539 w 939816"/>
                      <a:gd name="connsiteY9" fmla="*/ 614629 h 1408910"/>
                      <a:gd name="connsiteX10" fmla="*/ 171210 w 939816"/>
                      <a:gd name="connsiteY10" fmla="*/ 469290 h 1408910"/>
                      <a:gd name="connsiteX11" fmla="*/ 388661 w 939816"/>
                      <a:gd name="connsiteY11" fmla="*/ 0 h 14089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939816" h="1408910">
                        <a:moveTo>
                          <a:pt x="388884" y="111"/>
                        </a:moveTo>
                        <a:cubicBezTo>
                          <a:pt x="538896" y="111"/>
                          <a:pt x="609785" y="230917"/>
                          <a:pt x="624141" y="324285"/>
                        </a:cubicBezTo>
                        <a:cubicBezTo>
                          <a:pt x="636271" y="402964"/>
                          <a:pt x="819224" y="356002"/>
                          <a:pt x="848826" y="546411"/>
                        </a:cubicBezTo>
                        <a:cubicBezTo>
                          <a:pt x="870638" y="686185"/>
                          <a:pt x="730753" y="801032"/>
                          <a:pt x="800306" y="855561"/>
                        </a:cubicBezTo>
                        <a:cubicBezTo>
                          <a:pt x="869859" y="910091"/>
                          <a:pt x="1022765" y="1012919"/>
                          <a:pt x="882657" y="1239273"/>
                        </a:cubicBezTo>
                        <a:cubicBezTo>
                          <a:pt x="742549" y="1465628"/>
                          <a:pt x="498722" y="1283120"/>
                          <a:pt x="418263" y="1294582"/>
                        </a:cubicBezTo>
                        <a:cubicBezTo>
                          <a:pt x="337915" y="1306044"/>
                          <a:pt x="336135" y="1396853"/>
                          <a:pt x="219619" y="1408204"/>
                        </a:cubicBezTo>
                        <a:cubicBezTo>
                          <a:pt x="103103" y="1419555"/>
                          <a:pt x="-41568" y="1292690"/>
                          <a:pt x="11182" y="1128433"/>
                        </a:cubicBezTo>
                        <a:cubicBezTo>
                          <a:pt x="63931" y="964176"/>
                          <a:pt x="99097" y="956052"/>
                          <a:pt x="105218" y="902858"/>
                        </a:cubicBezTo>
                        <a:cubicBezTo>
                          <a:pt x="111450" y="849775"/>
                          <a:pt x="-1839" y="755516"/>
                          <a:pt x="26539" y="614629"/>
                        </a:cubicBezTo>
                        <a:cubicBezTo>
                          <a:pt x="55028" y="473742"/>
                          <a:pt x="136600" y="496444"/>
                          <a:pt x="171210" y="469290"/>
                        </a:cubicBezTo>
                        <a:cubicBezTo>
                          <a:pt x="205819" y="442137"/>
                          <a:pt x="153405" y="-111"/>
                          <a:pt x="388661" y="0"/>
                        </a:cubicBezTo>
                        <a:close/>
                      </a:path>
                    </a:pathLst>
                  </a:custGeom>
                  <a:solidFill>
                    <a:srgbClr val="C2DB8D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LID4096"/>
                  </a:p>
                </p:txBody>
              </p:sp>
              <p:sp>
                <p:nvSpPr>
                  <p:cNvPr id="49" name="Freeform: Shape 48">
                    <a:extLst>
                      <a:ext uri="{FF2B5EF4-FFF2-40B4-BE49-F238E27FC236}">
                        <a16:creationId xmlns:a16="http://schemas.microsoft.com/office/drawing/2014/main" id="{9F7155A5-7086-1800-3214-B21021C04DD1}"/>
                      </a:ext>
                    </a:extLst>
                  </p:cNvPr>
                  <p:cNvSpPr/>
                  <p:nvPr/>
                </p:nvSpPr>
                <p:spPr>
                  <a:xfrm>
                    <a:off x="8955529" y="4928252"/>
                    <a:ext cx="23036" cy="972188"/>
                  </a:xfrm>
                  <a:custGeom>
                    <a:avLst/>
                    <a:gdLst>
                      <a:gd name="connsiteX0" fmla="*/ 4340 w 23036"/>
                      <a:gd name="connsiteY0" fmla="*/ 972188 h 972188"/>
                      <a:gd name="connsiteX1" fmla="*/ 0 w 23036"/>
                      <a:gd name="connsiteY1" fmla="*/ 967849 h 972188"/>
                      <a:gd name="connsiteX2" fmla="*/ 14356 w 23036"/>
                      <a:gd name="connsiteY2" fmla="*/ 4229 h 972188"/>
                      <a:gd name="connsiteX3" fmla="*/ 18696 w 23036"/>
                      <a:gd name="connsiteY3" fmla="*/ 0 h 972188"/>
                      <a:gd name="connsiteX4" fmla="*/ 23036 w 23036"/>
                      <a:gd name="connsiteY4" fmla="*/ 4340 h 972188"/>
                      <a:gd name="connsiteX5" fmla="*/ 8681 w 23036"/>
                      <a:gd name="connsiteY5" fmla="*/ 967960 h 972188"/>
                      <a:gd name="connsiteX6" fmla="*/ 4340 w 23036"/>
                      <a:gd name="connsiteY6" fmla="*/ 972188 h 9721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3036" h="972188">
                        <a:moveTo>
                          <a:pt x="4340" y="972188"/>
                        </a:moveTo>
                        <a:cubicBezTo>
                          <a:pt x="1892" y="972188"/>
                          <a:pt x="0" y="970185"/>
                          <a:pt x="0" y="967849"/>
                        </a:cubicBezTo>
                        <a:lnTo>
                          <a:pt x="14356" y="4229"/>
                        </a:lnTo>
                        <a:cubicBezTo>
                          <a:pt x="14356" y="1892"/>
                          <a:pt x="16359" y="0"/>
                          <a:pt x="18696" y="0"/>
                        </a:cubicBezTo>
                        <a:cubicBezTo>
                          <a:pt x="21144" y="0"/>
                          <a:pt x="23036" y="2003"/>
                          <a:pt x="23036" y="4340"/>
                        </a:cubicBezTo>
                        <a:lnTo>
                          <a:pt x="8681" y="967960"/>
                        </a:lnTo>
                        <a:cubicBezTo>
                          <a:pt x="8681" y="970297"/>
                          <a:pt x="6677" y="972188"/>
                          <a:pt x="4340" y="972188"/>
                        </a:cubicBezTo>
                        <a:close/>
                      </a:path>
                    </a:pathLst>
                  </a:custGeom>
                  <a:solidFill>
                    <a:srgbClr val="5E7C4A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LID4096"/>
                  </a:p>
                </p:txBody>
              </p:sp>
              <p:sp>
                <p:nvSpPr>
                  <p:cNvPr id="50" name="Freeform: Shape 49">
                    <a:extLst>
                      <a:ext uri="{FF2B5EF4-FFF2-40B4-BE49-F238E27FC236}">
                        <a16:creationId xmlns:a16="http://schemas.microsoft.com/office/drawing/2014/main" id="{A14D5CA8-DA9F-E036-7AE4-6D62A6993309}"/>
                      </a:ext>
                    </a:extLst>
                  </p:cNvPr>
                  <p:cNvSpPr/>
                  <p:nvPr/>
                </p:nvSpPr>
                <p:spPr>
                  <a:xfrm>
                    <a:off x="8744133" y="5040139"/>
                    <a:ext cx="227821" cy="331696"/>
                  </a:xfrm>
                  <a:custGeom>
                    <a:avLst/>
                    <a:gdLst>
                      <a:gd name="connsiteX0" fmla="*/ 223527 w 227821"/>
                      <a:gd name="connsiteY0" fmla="*/ 331696 h 331696"/>
                      <a:gd name="connsiteX1" fmla="*/ 219966 w 227821"/>
                      <a:gd name="connsiteY1" fmla="*/ 329804 h 331696"/>
                      <a:gd name="connsiteX2" fmla="*/ 734 w 227821"/>
                      <a:gd name="connsiteY2" fmla="*/ 6743 h 331696"/>
                      <a:gd name="connsiteX3" fmla="*/ 1846 w 227821"/>
                      <a:gd name="connsiteY3" fmla="*/ 734 h 331696"/>
                      <a:gd name="connsiteX4" fmla="*/ 7856 w 227821"/>
                      <a:gd name="connsiteY4" fmla="*/ 1846 h 331696"/>
                      <a:gd name="connsiteX5" fmla="*/ 227088 w 227821"/>
                      <a:gd name="connsiteY5" fmla="*/ 324908 h 331696"/>
                      <a:gd name="connsiteX6" fmla="*/ 225975 w 227821"/>
                      <a:gd name="connsiteY6" fmla="*/ 330917 h 331696"/>
                      <a:gd name="connsiteX7" fmla="*/ 223527 w 227821"/>
                      <a:gd name="connsiteY7" fmla="*/ 331696 h 3316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27821" h="331696">
                        <a:moveTo>
                          <a:pt x="223527" y="331696"/>
                        </a:moveTo>
                        <a:cubicBezTo>
                          <a:pt x="222192" y="331696"/>
                          <a:pt x="220745" y="331028"/>
                          <a:pt x="219966" y="329804"/>
                        </a:cubicBezTo>
                        <a:lnTo>
                          <a:pt x="734" y="6743"/>
                        </a:lnTo>
                        <a:cubicBezTo>
                          <a:pt x="-602" y="4740"/>
                          <a:pt x="-45" y="2069"/>
                          <a:pt x="1846" y="734"/>
                        </a:cubicBezTo>
                        <a:cubicBezTo>
                          <a:pt x="3849" y="-602"/>
                          <a:pt x="6521" y="-45"/>
                          <a:pt x="7856" y="1846"/>
                        </a:cubicBezTo>
                        <a:lnTo>
                          <a:pt x="227088" y="324908"/>
                        </a:lnTo>
                        <a:cubicBezTo>
                          <a:pt x="228424" y="326911"/>
                          <a:pt x="227867" y="329582"/>
                          <a:pt x="225975" y="330917"/>
                        </a:cubicBezTo>
                        <a:cubicBezTo>
                          <a:pt x="225196" y="331362"/>
                          <a:pt x="224417" y="331696"/>
                          <a:pt x="223527" y="331696"/>
                        </a:cubicBezTo>
                        <a:close/>
                      </a:path>
                    </a:pathLst>
                  </a:custGeom>
                  <a:solidFill>
                    <a:srgbClr val="5E7C4A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LID4096"/>
                  </a:p>
                </p:txBody>
              </p:sp>
              <p:sp>
                <p:nvSpPr>
                  <p:cNvPr id="69" name="Freeform: Shape 68">
                    <a:extLst>
                      <a:ext uri="{FF2B5EF4-FFF2-40B4-BE49-F238E27FC236}">
                        <a16:creationId xmlns:a16="http://schemas.microsoft.com/office/drawing/2014/main" id="{AF8821B9-6909-C00A-D38B-192293274002}"/>
                      </a:ext>
                    </a:extLst>
                  </p:cNvPr>
                  <p:cNvSpPr/>
                  <p:nvPr/>
                </p:nvSpPr>
                <p:spPr>
                  <a:xfrm>
                    <a:off x="8962624" y="5195865"/>
                    <a:ext cx="306535" cy="303391"/>
                  </a:xfrm>
                  <a:custGeom>
                    <a:avLst/>
                    <a:gdLst>
                      <a:gd name="connsiteX0" fmla="*/ 4368 w 306535"/>
                      <a:gd name="connsiteY0" fmla="*/ 303392 h 303391"/>
                      <a:gd name="connsiteX1" fmla="*/ 1252 w 306535"/>
                      <a:gd name="connsiteY1" fmla="*/ 302167 h 303391"/>
                      <a:gd name="connsiteX2" fmla="*/ 1252 w 306535"/>
                      <a:gd name="connsiteY2" fmla="*/ 296047 h 303391"/>
                      <a:gd name="connsiteX3" fmla="*/ 299163 w 306535"/>
                      <a:gd name="connsiteY3" fmla="*/ 1252 h 303391"/>
                      <a:gd name="connsiteX4" fmla="*/ 305284 w 306535"/>
                      <a:gd name="connsiteY4" fmla="*/ 1252 h 303391"/>
                      <a:gd name="connsiteX5" fmla="*/ 305284 w 306535"/>
                      <a:gd name="connsiteY5" fmla="*/ 7373 h 303391"/>
                      <a:gd name="connsiteX6" fmla="*/ 7373 w 306535"/>
                      <a:gd name="connsiteY6" fmla="*/ 302167 h 303391"/>
                      <a:gd name="connsiteX7" fmla="*/ 4368 w 306535"/>
                      <a:gd name="connsiteY7" fmla="*/ 303392 h 30339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306535" h="303391">
                        <a:moveTo>
                          <a:pt x="4368" y="303392"/>
                        </a:moveTo>
                        <a:cubicBezTo>
                          <a:pt x="3255" y="303392"/>
                          <a:pt x="2143" y="302946"/>
                          <a:pt x="1252" y="302167"/>
                        </a:cubicBezTo>
                        <a:cubicBezTo>
                          <a:pt x="-417" y="300498"/>
                          <a:pt x="-417" y="297716"/>
                          <a:pt x="1252" y="296047"/>
                        </a:cubicBezTo>
                        <a:lnTo>
                          <a:pt x="299163" y="1252"/>
                        </a:lnTo>
                        <a:cubicBezTo>
                          <a:pt x="300832" y="-417"/>
                          <a:pt x="303614" y="-417"/>
                          <a:pt x="305284" y="1252"/>
                        </a:cubicBezTo>
                        <a:cubicBezTo>
                          <a:pt x="306953" y="2921"/>
                          <a:pt x="306953" y="5703"/>
                          <a:pt x="305284" y="7373"/>
                        </a:cubicBezTo>
                        <a:lnTo>
                          <a:pt x="7373" y="302167"/>
                        </a:lnTo>
                        <a:cubicBezTo>
                          <a:pt x="6483" y="302946"/>
                          <a:pt x="5481" y="303392"/>
                          <a:pt x="4368" y="303392"/>
                        </a:cubicBezTo>
                        <a:close/>
                      </a:path>
                    </a:pathLst>
                  </a:custGeom>
                  <a:solidFill>
                    <a:srgbClr val="5E7C4A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LID4096"/>
                  </a:p>
                </p:txBody>
              </p:sp>
            </p:grpSp>
          </p:grp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DAFB06F1-FBD8-5149-0A3E-4A3575E0996B}"/>
                  </a:ext>
                </a:extLst>
              </p:cNvPr>
              <p:cNvSpPr/>
              <p:nvPr/>
            </p:nvSpPr>
            <p:spPr>
              <a:xfrm>
                <a:off x="659655" y="6602762"/>
                <a:ext cx="1792583" cy="128868"/>
              </a:xfrm>
              <a:custGeom>
                <a:avLst/>
                <a:gdLst>
                  <a:gd name="connsiteX0" fmla="*/ 1792584 w 1792583"/>
                  <a:gd name="connsiteY0" fmla="*/ 64434 h 128868"/>
                  <a:gd name="connsiteX1" fmla="*/ 896292 w 1792583"/>
                  <a:gd name="connsiteY1" fmla="*/ 128868 h 128868"/>
                  <a:gd name="connsiteX2" fmla="*/ 0 w 1792583"/>
                  <a:gd name="connsiteY2" fmla="*/ 64434 h 128868"/>
                  <a:gd name="connsiteX3" fmla="*/ 896292 w 1792583"/>
                  <a:gd name="connsiteY3" fmla="*/ 0 h 128868"/>
                  <a:gd name="connsiteX4" fmla="*/ 1792584 w 1792583"/>
                  <a:gd name="connsiteY4" fmla="*/ 64434 h 128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92583" h="128868">
                    <a:moveTo>
                      <a:pt x="1792584" y="64434"/>
                    </a:moveTo>
                    <a:cubicBezTo>
                      <a:pt x="1792584" y="100045"/>
                      <a:pt x="1391289" y="128868"/>
                      <a:pt x="896292" y="128868"/>
                    </a:cubicBezTo>
                    <a:cubicBezTo>
                      <a:pt x="401295" y="128868"/>
                      <a:pt x="0" y="100045"/>
                      <a:pt x="0" y="64434"/>
                    </a:cubicBezTo>
                    <a:cubicBezTo>
                      <a:pt x="0" y="28823"/>
                      <a:pt x="401295" y="0"/>
                      <a:pt x="896292" y="0"/>
                    </a:cubicBezTo>
                    <a:cubicBezTo>
                      <a:pt x="1391289" y="0"/>
                      <a:pt x="1792584" y="28823"/>
                      <a:pt x="1792584" y="64434"/>
                    </a:cubicBezTo>
                    <a:close/>
                  </a:path>
                </a:pathLst>
              </a:custGeom>
              <a:solidFill>
                <a:srgbClr val="809645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/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AF1D26AE-408B-B57C-9022-44BD48F2938E}"/>
                  </a:ext>
                </a:extLst>
              </p:cNvPr>
              <p:cNvSpPr/>
              <p:nvPr/>
            </p:nvSpPr>
            <p:spPr>
              <a:xfrm>
                <a:off x="4671824" y="6602762"/>
                <a:ext cx="3040092" cy="128868"/>
              </a:xfrm>
              <a:custGeom>
                <a:avLst/>
                <a:gdLst>
                  <a:gd name="connsiteX0" fmla="*/ 3040092 w 3040092"/>
                  <a:gd name="connsiteY0" fmla="*/ 64434 h 128868"/>
                  <a:gd name="connsiteX1" fmla="*/ 1520046 w 3040092"/>
                  <a:gd name="connsiteY1" fmla="*/ 128868 h 128868"/>
                  <a:gd name="connsiteX2" fmla="*/ 0 w 3040092"/>
                  <a:gd name="connsiteY2" fmla="*/ 64434 h 128868"/>
                  <a:gd name="connsiteX3" fmla="*/ 1520046 w 3040092"/>
                  <a:gd name="connsiteY3" fmla="*/ 0 h 128868"/>
                  <a:gd name="connsiteX4" fmla="*/ 3040092 w 3040092"/>
                  <a:gd name="connsiteY4" fmla="*/ 64434 h 128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040092" h="128868">
                    <a:moveTo>
                      <a:pt x="3040092" y="64434"/>
                    </a:moveTo>
                    <a:cubicBezTo>
                      <a:pt x="3040092" y="100045"/>
                      <a:pt x="2359582" y="128868"/>
                      <a:pt x="1520046" y="128868"/>
                    </a:cubicBezTo>
                    <a:cubicBezTo>
                      <a:pt x="680510" y="128868"/>
                      <a:pt x="0" y="100045"/>
                      <a:pt x="0" y="64434"/>
                    </a:cubicBezTo>
                    <a:cubicBezTo>
                      <a:pt x="0" y="28823"/>
                      <a:pt x="680510" y="0"/>
                      <a:pt x="1520046" y="0"/>
                    </a:cubicBezTo>
                    <a:cubicBezTo>
                      <a:pt x="2359582" y="0"/>
                      <a:pt x="3040092" y="28823"/>
                      <a:pt x="3040092" y="64434"/>
                    </a:cubicBezTo>
                    <a:close/>
                  </a:path>
                </a:pathLst>
              </a:custGeom>
              <a:solidFill>
                <a:srgbClr val="809645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/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F22FDA16-60B5-EA77-72EB-96CEC8768CDE}"/>
                  </a:ext>
                </a:extLst>
              </p:cNvPr>
              <p:cNvSpPr/>
              <p:nvPr/>
            </p:nvSpPr>
            <p:spPr>
              <a:xfrm>
                <a:off x="9490701" y="6587850"/>
                <a:ext cx="2464746" cy="128868"/>
              </a:xfrm>
              <a:custGeom>
                <a:avLst/>
                <a:gdLst>
                  <a:gd name="connsiteX0" fmla="*/ 2464747 w 2464746"/>
                  <a:gd name="connsiteY0" fmla="*/ 64434 h 128868"/>
                  <a:gd name="connsiteX1" fmla="*/ 1232373 w 2464746"/>
                  <a:gd name="connsiteY1" fmla="*/ 128868 h 128868"/>
                  <a:gd name="connsiteX2" fmla="*/ 0 w 2464746"/>
                  <a:gd name="connsiteY2" fmla="*/ 64434 h 128868"/>
                  <a:gd name="connsiteX3" fmla="*/ 1232373 w 2464746"/>
                  <a:gd name="connsiteY3" fmla="*/ 0 h 128868"/>
                  <a:gd name="connsiteX4" fmla="*/ 2464747 w 2464746"/>
                  <a:gd name="connsiteY4" fmla="*/ 64434 h 128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64746" h="128868">
                    <a:moveTo>
                      <a:pt x="2464747" y="64434"/>
                    </a:moveTo>
                    <a:cubicBezTo>
                      <a:pt x="2464747" y="100045"/>
                      <a:pt x="1912995" y="128868"/>
                      <a:pt x="1232373" y="128868"/>
                    </a:cubicBezTo>
                    <a:cubicBezTo>
                      <a:pt x="551752" y="128868"/>
                      <a:pt x="0" y="100045"/>
                      <a:pt x="0" y="64434"/>
                    </a:cubicBezTo>
                    <a:cubicBezTo>
                      <a:pt x="0" y="28823"/>
                      <a:pt x="551752" y="0"/>
                      <a:pt x="1232373" y="0"/>
                    </a:cubicBezTo>
                    <a:cubicBezTo>
                      <a:pt x="1912995" y="0"/>
                      <a:pt x="2464747" y="28823"/>
                      <a:pt x="2464747" y="64434"/>
                    </a:cubicBezTo>
                    <a:close/>
                  </a:path>
                </a:pathLst>
              </a:custGeom>
              <a:solidFill>
                <a:srgbClr val="809645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/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91E2A45F-D770-EF9C-B87D-2F1BFD31E1BF}"/>
                  </a:ext>
                </a:extLst>
              </p:cNvPr>
              <p:cNvSpPr/>
              <p:nvPr/>
            </p:nvSpPr>
            <p:spPr>
              <a:xfrm>
                <a:off x="3070841" y="5087279"/>
                <a:ext cx="1295315" cy="815164"/>
              </a:xfrm>
              <a:custGeom>
                <a:avLst/>
                <a:gdLst>
                  <a:gd name="connsiteX0" fmla="*/ 166961 w 1295315"/>
                  <a:gd name="connsiteY0" fmla="*/ 815165 h 815164"/>
                  <a:gd name="connsiteX1" fmla="*/ 2704 w 1295315"/>
                  <a:gd name="connsiteY1" fmla="*/ 685629 h 815164"/>
                  <a:gd name="connsiteX2" fmla="*/ 8936 w 1295315"/>
                  <a:gd name="connsiteY2" fmla="*/ 617189 h 815164"/>
                  <a:gd name="connsiteX3" fmla="*/ 135133 w 1295315"/>
                  <a:gd name="connsiteY3" fmla="*/ 525489 h 815164"/>
                  <a:gd name="connsiteX4" fmla="*/ 232730 w 1295315"/>
                  <a:gd name="connsiteY4" fmla="*/ 318721 h 815164"/>
                  <a:gd name="connsiteX5" fmla="*/ 456525 w 1295315"/>
                  <a:gd name="connsiteY5" fmla="*/ 383378 h 815164"/>
                  <a:gd name="connsiteX6" fmla="*/ 634470 w 1295315"/>
                  <a:gd name="connsiteY6" fmla="*/ 7790 h 815164"/>
                  <a:gd name="connsiteX7" fmla="*/ 938613 w 1295315"/>
                  <a:gd name="connsiteY7" fmla="*/ 305812 h 815164"/>
                  <a:gd name="connsiteX8" fmla="*/ 1145159 w 1295315"/>
                  <a:gd name="connsiteY8" fmla="*/ 355891 h 815164"/>
                  <a:gd name="connsiteX9" fmla="*/ 1170977 w 1295315"/>
                  <a:gd name="connsiteY9" fmla="*/ 583358 h 815164"/>
                  <a:gd name="connsiteX10" fmla="*/ 1294392 w 1295315"/>
                  <a:gd name="connsiteY10" fmla="*/ 685629 h 815164"/>
                  <a:gd name="connsiteX11" fmla="*/ 1150946 w 1295315"/>
                  <a:gd name="connsiteY11" fmla="*/ 814943 h 815164"/>
                  <a:gd name="connsiteX12" fmla="*/ 167072 w 1295315"/>
                  <a:gd name="connsiteY12" fmla="*/ 814943 h 8151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295315" h="815164">
                    <a:moveTo>
                      <a:pt x="166961" y="815165"/>
                    </a:moveTo>
                    <a:cubicBezTo>
                      <a:pt x="88838" y="815165"/>
                      <a:pt x="18061" y="762193"/>
                      <a:pt x="2704" y="685629"/>
                    </a:cubicBezTo>
                    <a:cubicBezTo>
                      <a:pt x="-1859" y="662927"/>
                      <a:pt x="-1191" y="639446"/>
                      <a:pt x="8936" y="617189"/>
                    </a:cubicBezTo>
                    <a:cubicBezTo>
                      <a:pt x="49109" y="528271"/>
                      <a:pt x="135133" y="525489"/>
                      <a:pt x="135133" y="525489"/>
                    </a:cubicBezTo>
                    <a:cubicBezTo>
                      <a:pt x="135133" y="525489"/>
                      <a:pt x="80603" y="376145"/>
                      <a:pt x="232730" y="318721"/>
                    </a:cubicBezTo>
                    <a:cubicBezTo>
                      <a:pt x="384746" y="261298"/>
                      <a:pt x="456525" y="383378"/>
                      <a:pt x="456525" y="383378"/>
                    </a:cubicBezTo>
                    <a:cubicBezTo>
                      <a:pt x="456525" y="383378"/>
                      <a:pt x="370502" y="72892"/>
                      <a:pt x="634470" y="7790"/>
                    </a:cubicBezTo>
                    <a:cubicBezTo>
                      <a:pt x="898439" y="-57200"/>
                      <a:pt x="938613" y="305812"/>
                      <a:pt x="938613" y="305812"/>
                    </a:cubicBezTo>
                    <a:cubicBezTo>
                      <a:pt x="938613" y="305812"/>
                      <a:pt x="1059135" y="255511"/>
                      <a:pt x="1145159" y="355891"/>
                    </a:cubicBezTo>
                    <a:cubicBezTo>
                      <a:pt x="1231182" y="456270"/>
                      <a:pt x="1170977" y="583358"/>
                      <a:pt x="1170977" y="583358"/>
                    </a:cubicBezTo>
                    <a:cubicBezTo>
                      <a:pt x="1170977" y="583358"/>
                      <a:pt x="1280037" y="559209"/>
                      <a:pt x="1294392" y="685629"/>
                    </a:cubicBezTo>
                    <a:cubicBezTo>
                      <a:pt x="1308748" y="812049"/>
                      <a:pt x="1150946" y="814943"/>
                      <a:pt x="1150946" y="814943"/>
                    </a:cubicBezTo>
                    <a:lnTo>
                      <a:pt x="167072" y="814943"/>
                    </a:lnTo>
                    <a:close/>
                  </a:path>
                </a:pathLst>
              </a:custGeom>
              <a:solidFill>
                <a:srgbClr val="C2DB8D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/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EDA4466B-F3D3-8CBA-3813-6F876CDE102E}"/>
                  </a:ext>
                </a:extLst>
              </p:cNvPr>
              <p:cNvSpPr/>
              <p:nvPr/>
            </p:nvSpPr>
            <p:spPr>
              <a:xfrm>
                <a:off x="-823" y="5891649"/>
                <a:ext cx="12219127" cy="223015"/>
              </a:xfrm>
              <a:custGeom>
                <a:avLst/>
                <a:gdLst>
                  <a:gd name="connsiteX0" fmla="*/ 0 w 12219127"/>
                  <a:gd name="connsiteY0" fmla="*/ 0 h 223015"/>
                  <a:gd name="connsiteX1" fmla="*/ 12219127 w 12219127"/>
                  <a:gd name="connsiteY1" fmla="*/ 0 h 223015"/>
                  <a:gd name="connsiteX2" fmla="*/ 12219127 w 12219127"/>
                  <a:gd name="connsiteY2" fmla="*/ 223016 h 223015"/>
                  <a:gd name="connsiteX3" fmla="*/ 0 w 12219127"/>
                  <a:gd name="connsiteY3" fmla="*/ 223016 h 2230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219127" h="223015">
                    <a:moveTo>
                      <a:pt x="0" y="0"/>
                    </a:moveTo>
                    <a:lnTo>
                      <a:pt x="12219127" y="0"/>
                    </a:lnTo>
                    <a:lnTo>
                      <a:pt x="12219127" y="223016"/>
                    </a:lnTo>
                    <a:lnTo>
                      <a:pt x="0" y="223016"/>
                    </a:lnTo>
                    <a:close/>
                  </a:path>
                </a:pathLst>
              </a:custGeom>
              <a:solidFill>
                <a:srgbClr val="EDDBD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/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FB6BE784-2273-F88C-2428-8F2EEAFFF98A}"/>
                  </a:ext>
                </a:extLst>
              </p:cNvPr>
              <p:cNvSpPr/>
              <p:nvPr/>
            </p:nvSpPr>
            <p:spPr>
              <a:xfrm>
                <a:off x="10123547" y="5332106"/>
                <a:ext cx="1295315" cy="815164"/>
              </a:xfrm>
              <a:custGeom>
                <a:avLst/>
                <a:gdLst>
                  <a:gd name="connsiteX0" fmla="*/ 1128355 w 1295315"/>
                  <a:gd name="connsiteY0" fmla="*/ 815165 h 815164"/>
                  <a:gd name="connsiteX1" fmla="*/ 1292613 w 1295315"/>
                  <a:gd name="connsiteY1" fmla="*/ 685629 h 815164"/>
                  <a:gd name="connsiteX2" fmla="*/ 1286380 w 1295315"/>
                  <a:gd name="connsiteY2" fmla="*/ 617189 h 815164"/>
                  <a:gd name="connsiteX3" fmla="*/ 1160183 w 1295315"/>
                  <a:gd name="connsiteY3" fmla="*/ 525489 h 815164"/>
                  <a:gd name="connsiteX4" fmla="*/ 1062585 w 1295315"/>
                  <a:gd name="connsiteY4" fmla="*/ 318721 h 815164"/>
                  <a:gd name="connsiteX5" fmla="*/ 838791 w 1295315"/>
                  <a:gd name="connsiteY5" fmla="*/ 383378 h 815164"/>
                  <a:gd name="connsiteX6" fmla="*/ 660846 w 1295315"/>
                  <a:gd name="connsiteY6" fmla="*/ 7790 h 815164"/>
                  <a:gd name="connsiteX7" fmla="*/ 356703 w 1295315"/>
                  <a:gd name="connsiteY7" fmla="*/ 305812 h 815164"/>
                  <a:gd name="connsiteX8" fmla="*/ 150157 w 1295315"/>
                  <a:gd name="connsiteY8" fmla="*/ 355891 h 815164"/>
                  <a:gd name="connsiteX9" fmla="*/ 124339 w 1295315"/>
                  <a:gd name="connsiteY9" fmla="*/ 583358 h 815164"/>
                  <a:gd name="connsiteX10" fmla="*/ 923 w 1295315"/>
                  <a:gd name="connsiteY10" fmla="*/ 685629 h 815164"/>
                  <a:gd name="connsiteX11" fmla="*/ 144370 w 1295315"/>
                  <a:gd name="connsiteY11" fmla="*/ 814943 h 815164"/>
                  <a:gd name="connsiteX12" fmla="*/ 1128244 w 1295315"/>
                  <a:gd name="connsiteY12" fmla="*/ 814943 h 8151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295315" h="815164">
                    <a:moveTo>
                      <a:pt x="1128355" y="815165"/>
                    </a:moveTo>
                    <a:cubicBezTo>
                      <a:pt x="1206477" y="815165"/>
                      <a:pt x="1277255" y="762193"/>
                      <a:pt x="1292613" y="685629"/>
                    </a:cubicBezTo>
                    <a:cubicBezTo>
                      <a:pt x="1297174" y="662927"/>
                      <a:pt x="1296507" y="639446"/>
                      <a:pt x="1286380" y="617189"/>
                    </a:cubicBezTo>
                    <a:cubicBezTo>
                      <a:pt x="1246206" y="528271"/>
                      <a:pt x="1160183" y="525489"/>
                      <a:pt x="1160183" y="525489"/>
                    </a:cubicBezTo>
                    <a:cubicBezTo>
                      <a:pt x="1160183" y="525489"/>
                      <a:pt x="1214712" y="376145"/>
                      <a:pt x="1062585" y="318721"/>
                    </a:cubicBezTo>
                    <a:cubicBezTo>
                      <a:pt x="910459" y="261298"/>
                      <a:pt x="838791" y="383378"/>
                      <a:pt x="838791" y="383378"/>
                    </a:cubicBezTo>
                    <a:cubicBezTo>
                      <a:pt x="838791" y="383378"/>
                      <a:pt x="924814" y="72892"/>
                      <a:pt x="660846" y="7790"/>
                    </a:cubicBezTo>
                    <a:cubicBezTo>
                      <a:pt x="396877" y="-57200"/>
                      <a:pt x="356703" y="305812"/>
                      <a:pt x="356703" y="305812"/>
                    </a:cubicBezTo>
                    <a:cubicBezTo>
                      <a:pt x="356703" y="305812"/>
                      <a:pt x="236181" y="255511"/>
                      <a:pt x="150157" y="355891"/>
                    </a:cubicBezTo>
                    <a:cubicBezTo>
                      <a:pt x="64134" y="456270"/>
                      <a:pt x="124339" y="583358"/>
                      <a:pt x="124339" y="583358"/>
                    </a:cubicBezTo>
                    <a:cubicBezTo>
                      <a:pt x="124339" y="583358"/>
                      <a:pt x="15280" y="559209"/>
                      <a:pt x="923" y="685629"/>
                    </a:cubicBezTo>
                    <a:cubicBezTo>
                      <a:pt x="-13432" y="812049"/>
                      <a:pt x="144370" y="814943"/>
                      <a:pt x="144370" y="814943"/>
                    </a:cubicBezTo>
                    <a:lnTo>
                      <a:pt x="1128244" y="814943"/>
                    </a:lnTo>
                    <a:close/>
                  </a:path>
                </a:pathLst>
              </a:custGeom>
              <a:solidFill>
                <a:srgbClr val="9BB26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/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2CB4C2A1-0EC0-6325-6978-796D88043CE8}"/>
                  </a:ext>
                </a:extLst>
              </p:cNvPr>
              <p:cNvSpPr/>
              <p:nvPr/>
            </p:nvSpPr>
            <p:spPr>
              <a:xfrm>
                <a:off x="7678919" y="5238150"/>
                <a:ext cx="1038526" cy="653499"/>
              </a:xfrm>
              <a:custGeom>
                <a:avLst/>
                <a:gdLst>
                  <a:gd name="connsiteX0" fmla="*/ 133822 w 1038526"/>
                  <a:gd name="connsiteY0" fmla="*/ 653499 h 653499"/>
                  <a:gd name="connsiteX1" fmla="*/ 2171 w 1038526"/>
                  <a:gd name="connsiteY1" fmla="*/ 549670 h 653499"/>
                  <a:gd name="connsiteX2" fmla="*/ 7179 w 1038526"/>
                  <a:gd name="connsiteY2" fmla="*/ 494807 h 653499"/>
                  <a:gd name="connsiteX3" fmla="*/ 108449 w 1038526"/>
                  <a:gd name="connsiteY3" fmla="*/ 421247 h 653499"/>
                  <a:gd name="connsiteX4" fmla="*/ 186682 w 1038526"/>
                  <a:gd name="connsiteY4" fmla="*/ 255543 h 653499"/>
                  <a:gd name="connsiteX5" fmla="*/ 366074 w 1038526"/>
                  <a:gd name="connsiteY5" fmla="*/ 307402 h 653499"/>
                  <a:gd name="connsiteX6" fmla="*/ 508742 w 1038526"/>
                  <a:gd name="connsiteY6" fmla="*/ 6264 h 653499"/>
                  <a:gd name="connsiteX7" fmla="*/ 752568 w 1038526"/>
                  <a:gd name="connsiteY7" fmla="*/ 245194 h 653499"/>
                  <a:gd name="connsiteX8" fmla="*/ 918161 w 1038526"/>
                  <a:gd name="connsiteY8" fmla="*/ 285368 h 653499"/>
                  <a:gd name="connsiteX9" fmla="*/ 938860 w 1038526"/>
                  <a:gd name="connsiteY9" fmla="*/ 467764 h 653499"/>
                  <a:gd name="connsiteX10" fmla="*/ 1037792 w 1038526"/>
                  <a:gd name="connsiteY10" fmla="*/ 549782 h 653499"/>
                  <a:gd name="connsiteX11" fmla="*/ 922724 w 1038526"/>
                  <a:gd name="connsiteY11" fmla="*/ 653499 h 653499"/>
                  <a:gd name="connsiteX12" fmla="*/ 133822 w 1038526"/>
                  <a:gd name="connsiteY12" fmla="*/ 653499 h 6534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038526" h="653499">
                    <a:moveTo>
                      <a:pt x="133822" y="653499"/>
                    </a:moveTo>
                    <a:cubicBezTo>
                      <a:pt x="71168" y="653499"/>
                      <a:pt x="14524" y="611100"/>
                      <a:pt x="2171" y="549670"/>
                    </a:cubicBezTo>
                    <a:cubicBezTo>
                      <a:pt x="-1501" y="531419"/>
                      <a:pt x="-944" y="512612"/>
                      <a:pt x="7179" y="494807"/>
                    </a:cubicBezTo>
                    <a:cubicBezTo>
                      <a:pt x="39341" y="423473"/>
                      <a:pt x="108449" y="421247"/>
                      <a:pt x="108449" y="421247"/>
                    </a:cubicBezTo>
                    <a:cubicBezTo>
                      <a:pt x="108449" y="421247"/>
                      <a:pt x="64713" y="301504"/>
                      <a:pt x="186682" y="255543"/>
                    </a:cubicBezTo>
                    <a:cubicBezTo>
                      <a:pt x="308651" y="209582"/>
                      <a:pt x="366074" y="307402"/>
                      <a:pt x="366074" y="307402"/>
                    </a:cubicBezTo>
                    <a:cubicBezTo>
                      <a:pt x="366074" y="307402"/>
                      <a:pt x="297077" y="58457"/>
                      <a:pt x="508742" y="6264"/>
                    </a:cubicBezTo>
                    <a:cubicBezTo>
                      <a:pt x="720407" y="-45929"/>
                      <a:pt x="752568" y="245194"/>
                      <a:pt x="752568" y="245194"/>
                    </a:cubicBezTo>
                    <a:cubicBezTo>
                      <a:pt x="752568" y="245194"/>
                      <a:pt x="849164" y="204797"/>
                      <a:pt x="918161" y="285368"/>
                    </a:cubicBezTo>
                    <a:cubicBezTo>
                      <a:pt x="987158" y="365938"/>
                      <a:pt x="938860" y="467764"/>
                      <a:pt x="938860" y="467764"/>
                    </a:cubicBezTo>
                    <a:cubicBezTo>
                      <a:pt x="938860" y="467764"/>
                      <a:pt x="1026330" y="448400"/>
                      <a:pt x="1037792" y="549782"/>
                    </a:cubicBezTo>
                    <a:cubicBezTo>
                      <a:pt x="1049255" y="651162"/>
                      <a:pt x="922724" y="653499"/>
                      <a:pt x="922724" y="653499"/>
                    </a:cubicBezTo>
                    <a:lnTo>
                      <a:pt x="133822" y="653499"/>
                    </a:lnTo>
                    <a:close/>
                  </a:path>
                </a:pathLst>
              </a:custGeom>
              <a:solidFill>
                <a:srgbClr val="C2DB8D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/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D66ED75E-C3AF-17AB-6617-D62069033BC3}"/>
                  </a:ext>
                </a:extLst>
              </p:cNvPr>
              <p:cNvSpPr/>
              <p:nvPr/>
            </p:nvSpPr>
            <p:spPr>
              <a:xfrm>
                <a:off x="3194289" y="5990025"/>
                <a:ext cx="1473194" cy="97263"/>
              </a:xfrm>
              <a:custGeom>
                <a:avLst/>
                <a:gdLst>
                  <a:gd name="connsiteX0" fmla="*/ 1473195 w 1473194"/>
                  <a:gd name="connsiteY0" fmla="*/ 48632 h 97263"/>
                  <a:gd name="connsiteX1" fmla="*/ 736598 w 1473194"/>
                  <a:gd name="connsiteY1" fmla="*/ 97263 h 97263"/>
                  <a:gd name="connsiteX2" fmla="*/ 0 w 1473194"/>
                  <a:gd name="connsiteY2" fmla="*/ 48632 h 97263"/>
                  <a:gd name="connsiteX3" fmla="*/ 736598 w 1473194"/>
                  <a:gd name="connsiteY3" fmla="*/ 0 h 97263"/>
                  <a:gd name="connsiteX4" fmla="*/ 1473195 w 1473194"/>
                  <a:gd name="connsiteY4" fmla="*/ 48632 h 972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73194" h="97263">
                    <a:moveTo>
                      <a:pt x="1473195" y="48632"/>
                    </a:moveTo>
                    <a:cubicBezTo>
                      <a:pt x="1473195" y="75451"/>
                      <a:pt x="1143457" y="97263"/>
                      <a:pt x="736598" y="97263"/>
                    </a:cubicBezTo>
                    <a:cubicBezTo>
                      <a:pt x="329738" y="97263"/>
                      <a:pt x="0" y="75451"/>
                      <a:pt x="0" y="48632"/>
                    </a:cubicBezTo>
                    <a:cubicBezTo>
                      <a:pt x="0" y="21812"/>
                      <a:pt x="329738" y="0"/>
                      <a:pt x="736598" y="0"/>
                    </a:cubicBezTo>
                    <a:cubicBezTo>
                      <a:pt x="1143457" y="0"/>
                      <a:pt x="1473195" y="21812"/>
                      <a:pt x="1473195" y="48632"/>
                    </a:cubicBezTo>
                    <a:close/>
                  </a:path>
                </a:pathLst>
              </a:custGeom>
              <a:solidFill>
                <a:srgbClr val="E0C8C3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/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32AEB25C-08B1-22BF-7B93-FFE3F0DC5E4C}"/>
                  </a:ext>
                </a:extLst>
              </p:cNvPr>
              <p:cNvSpPr/>
              <p:nvPr/>
            </p:nvSpPr>
            <p:spPr>
              <a:xfrm>
                <a:off x="7582269" y="6004826"/>
                <a:ext cx="1575577" cy="68329"/>
              </a:xfrm>
              <a:custGeom>
                <a:avLst/>
                <a:gdLst>
                  <a:gd name="connsiteX0" fmla="*/ 1575577 w 1575577"/>
                  <a:gd name="connsiteY0" fmla="*/ 34165 h 68329"/>
                  <a:gd name="connsiteX1" fmla="*/ 787789 w 1575577"/>
                  <a:gd name="connsiteY1" fmla="*/ 68329 h 68329"/>
                  <a:gd name="connsiteX2" fmla="*/ 0 w 1575577"/>
                  <a:gd name="connsiteY2" fmla="*/ 34165 h 68329"/>
                  <a:gd name="connsiteX3" fmla="*/ 787789 w 1575577"/>
                  <a:gd name="connsiteY3" fmla="*/ 0 h 68329"/>
                  <a:gd name="connsiteX4" fmla="*/ 1575577 w 1575577"/>
                  <a:gd name="connsiteY4" fmla="*/ 34165 h 683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75577" h="68329">
                    <a:moveTo>
                      <a:pt x="1575577" y="34165"/>
                    </a:moveTo>
                    <a:cubicBezTo>
                      <a:pt x="1575577" y="53033"/>
                      <a:pt x="1222872" y="68329"/>
                      <a:pt x="787789" y="68329"/>
                    </a:cubicBezTo>
                    <a:cubicBezTo>
                      <a:pt x="352705" y="68329"/>
                      <a:pt x="0" y="53033"/>
                      <a:pt x="0" y="34165"/>
                    </a:cubicBezTo>
                    <a:cubicBezTo>
                      <a:pt x="0" y="15296"/>
                      <a:pt x="352706" y="0"/>
                      <a:pt x="787789" y="0"/>
                    </a:cubicBezTo>
                    <a:cubicBezTo>
                      <a:pt x="1222873" y="0"/>
                      <a:pt x="1575577" y="15296"/>
                      <a:pt x="1575577" y="34165"/>
                    </a:cubicBezTo>
                    <a:close/>
                  </a:path>
                </a:pathLst>
              </a:custGeom>
              <a:solidFill>
                <a:srgbClr val="E0C8C3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/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543785A6-54F1-93B2-AB9C-59F7A0CED335}"/>
                  </a:ext>
                </a:extLst>
              </p:cNvPr>
              <p:cNvSpPr/>
              <p:nvPr/>
            </p:nvSpPr>
            <p:spPr>
              <a:xfrm>
                <a:off x="1924635" y="5647378"/>
                <a:ext cx="63766" cy="270757"/>
              </a:xfrm>
              <a:custGeom>
                <a:avLst/>
                <a:gdLst>
                  <a:gd name="connsiteX0" fmla="*/ 0 w 63766"/>
                  <a:gd name="connsiteY0" fmla="*/ 0 h 270757"/>
                  <a:gd name="connsiteX1" fmla="*/ 63766 w 63766"/>
                  <a:gd name="connsiteY1" fmla="*/ 0 h 270757"/>
                  <a:gd name="connsiteX2" fmla="*/ 63766 w 63766"/>
                  <a:gd name="connsiteY2" fmla="*/ 244049 h 270757"/>
                  <a:gd name="connsiteX3" fmla="*/ 37058 w 63766"/>
                  <a:gd name="connsiteY3" fmla="*/ 270757 h 270757"/>
                  <a:gd name="connsiteX4" fmla="*/ 26820 w 63766"/>
                  <a:gd name="connsiteY4" fmla="*/ 270757 h 270757"/>
                  <a:gd name="connsiteX5" fmla="*/ 111 w 63766"/>
                  <a:gd name="connsiteY5" fmla="*/ 244049 h 270757"/>
                  <a:gd name="connsiteX6" fmla="*/ 111 w 63766"/>
                  <a:gd name="connsiteY6" fmla="*/ 0 h 270757"/>
                  <a:gd name="connsiteX7" fmla="*/ 111 w 63766"/>
                  <a:gd name="connsiteY7" fmla="*/ 0 h 2707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3766" h="270757">
                    <a:moveTo>
                      <a:pt x="0" y="0"/>
                    </a:moveTo>
                    <a:lnTo>
                      <a:pt x="63766" y="0"/>
                    </a:lnTo>
                    <a:lnTo>
                      <a:pt x="63766" y="244049"/>
                    </a:lnTo>
                    <a:cubicBezTo>
                      <a:pt x="63766" y="258850"/>
                      <a:pt x="51748" y="270757"/>
                      <a:pt x="37058" y="270757"/>
                    </a:cubicBezTo>
                    <a:lnTo>
                      <a:pt x="26820" y="270757"/>
                    </a:lnTo>
                    <a:cubicBezTo>
                      <a:pt x="12019" y="270757"/>
                      <a:pt x="111" y="258738"/>
                      <a:pt x="111" y="244049"/>
                    </a:cubicBezTo>
                    <a:lnTo>
                      <a:pt x="111" y="0"/>
                    </a:lnTo>
                    <a:lnTo>
                      <a:pt x="111" y="0"/>
                    </a:lnTo>
                    <a:close/>
                  </a:path>
                </a:pathLst>
              </a:custGeom>
              <a:solidFill>
                <a:srgbClr val="B56A4D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/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E54843EE-FE4C-C4F2-ED41-83FDC7272B8E}"/>
                  </a:ext>
                </a:extLst>
              </p:cNvPr>
              <p:cNvSpPr/>
              <p:nvPr/>
            </p:nvSpPr>
            <p:spPr>
              <a:xfrm>
                <a:off x="3121509" y="5654277"/>
                <a:ext cx="63766" cy="270757"/>
              </a:xfrm>
              <a:custGeom>
                <a:avLst/>
                <a:gdLst>
                  <a:gd name="connsiteX0" fmla="*/ 0 w 63766"/>
                  <a:gd name="connsiteY0" fmla="*/ 0 h 270757"/>
                  <a:gd name="connsiteX1" fmla="*/ 63766 w 63766"/>
                  <a:gd name="connsiteY1" fmla="*/ 0 h 270757"/>
                  <a:gd name="connsiteX2" fmla="*/ 63766 w 63766"/>
                  <a:gd name="connsiteY2" fmla="*/ 244049 h 270757"/>
                  <a:gd name="connsiteX3" fmla="*/ 37058 w 63766"/>
                  <a:gd name="connsiteY3" fmla="*/ 270757 h 270757"/>
                  <a:gd name="connsiteX4" fmla="*/ 26820 w 63766"/>
                  <a:gd name="connsiteY4" fmla="*/ 270757 h 270757"/>
                  <a:gd name="connsiteX5" fmla="*/ 111 w 63766"/>
                  <a:gd name="connsiteY5" fmla="*/ 244049 h 270757"/>
                  <a:gd name="connsiteX6" fmla="*/ 111 w 63766"/>
                  <a:gd name="connsiteY6" fmla="*/ 0 h 270757"/>
                  <a:gd name="connsiteX7" fmla="*/ 111 w 63766"/>
                  <a:gd name="connsiteY7" fmla="*/ 0 h 2707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3766" h="270757">
                    <a:moveTo>
                      <a:pt x="0" y="0"/>
                    </a:moveTo>
                    <a:lnTo>
                      <a:pt x="63766" y="0"/>
                    </a:lnTo>
                    <a:lnTo>
                      <a:pt x="63766" y="244049"/>
                    </a:lnTo>
                    <a:cubicBezTo>
                      <a:pt x="63766" y="258850"/>
                      <a:pt x="51748" y="270757"/>
                      <a:pt x="37058" y="270757"/>
                    </a:cubicBezTo>
                    <a:lnTo>
                      <a:pt x="26820" y="270757"/>
                    </a:lnTo>
                    <a:cubicBezTo>
                      <a:pt x="12019" y="270757"/>
                      <a:pt x="111" y="258738"/>
                      <a:pt x="111" y="244049"/>
                    </a:cubicBezTo>
                    <a:lnTo>
                      <a:pt x="111" y="0"/>
                    </a:lnTo>
                    <a:lnTo>
                      <a:pt x="111" y="0"/>
                    </a:lnTo>
                    <a:close/>
                  </a:path>
                </a:pathLst>
              </a:custGeom>
              <a:solidFill>
                <a:srgbClr val="B56A4D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/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93AEEF04-DA9B-CC16-8470-98AD64FE58B8}"/>
                  </a:ext>
                </a:extLst>
              </p:cNvPr>
              <p:cNvSpPr/>
              <p:nvPr/>
            </p:nvSpPr>
            <p:spPr>
              <a:xfrm>
                <a:off x="1936988" y="5115100"/>
                <a:ext cx="38949" cy="487207"/>
              </a:xfrm>
              <a:custGeom>
                <a:avLst/>
                <a:gdLst>
                  <a:gd name="connsiteX0" fmla="*/ 0 w 38949"/>
                  <a:gd name="connsiteY0" fmla="*/ 0 h 487207"/>
                  <a:gd name="connsiteX1" fmla="*/ 38950 w 38949"/>
                  <a:gd name="connsiteY1" fmla="*/ 0 h 487207"/>
                  <a:gd name="connsiteX2" fmla="*/ 38950 w 38949"/>
                  <a:gd name="connsiteY2" fmla="*/ 487207 h 487207"/>
                  <a:gd name="connsiteX3" fmla="*/ 0 w 38949"/>
                  <a:gd name="connsiteY3" fmla="*/ 487207 h 4872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949" h="487207">
                    <a:moveTo>
                      <a:pt x="0" y="0"/>
                    </a:moveTo>
                    <a:lnTo>
                      <a:pt x="38950" y="0"/>
                    </a:lnTo>
                    <a:lnTo>
                      <a:pt x="38950" y="487207"/>
                    </a:lnTo>
                    <a:lnTo>
                      <a:pt x="0" y="487207"/>
                    </a:lnTo>
                    <a:close/>
                  </a:path>
                </a:pathLst>
              </a:custGeom>
              <a:solidFill>
                <a:srgbClr val="BC9F9B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19A2C04C-1544-9A1A-098E-0C2D0D6AE1CB}"/>
                  </a:ext>
                </a:extLst>
              </p:cNvPr>
              <p:cNvSpPr/>
              <p:nvPr/>
            </p:nvSpPr>
            <p:spPr>
              <a:xfrm>
                <a:off x="3133861" y="5115100"/>
                <a:ext cx="38949" cy="487207"/>
              </a:xfrm>
              <a:custGeom>
                <a:avLst/>
                <a:gdLst>
                  <a:gd name="connsiteX0" fmla="*/ 0 w 38949"/>
                  <a:gd name="connsiteY0" fmla="*/ 0 h 487207"/>
                  <a:gd name="connsiteX1" fmla="*/ 38950 w 38949"/>
                  <a:gd name="connsiteY1" fmla="*/ 0 h 487207"/>
                  <a:gd name="connsiteX2" fmla="*/ 38950 w 38949"/>
                  <a:gd name="connsiteY2" fmla="*/ 487207 h 487207"/>
                  <a:gd name="connsiteX3" fmla="*/ 0 w 38949"/>
                  <a:gd name="connsiteY3" fmla="*/ 487207 h 4872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949" h="487207">
                    <a:moveTo>
                      <a:pt x="0" y="0"/>
                    </a:moveTo>
                    <a:lnTo>
                      <a:pt x="38950" y="0"/>
                    </a:lnTo>
                    <a:lnTo>
                      <a:pt x="38950" y="487207"/>
                    </a:lnTo>
                    <a:lnTo>
                      <a:pt x="0" y="487207"/>
                    </a:lnTo>
                    <a:close/>
                  </a:path>
                </a:pathLst>
              </a:custGeom>
              <a:solidFill>
                <a:srgbClr val="BC9F9B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/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A26598F3-D899-AC4F-A2BA-0D4370D578A9}"/>
                  </a:ext>
                </a:extLst>
              </p:cNvPr>
              <p:cNvSpPr/>
              <p:nvPr/>
            </p:nvSpPr>
            <p:spPr>
              <a:xfrm>
                <a:off x="1810011" y="5200233"/>
                <a:ext cx="1489887" cy="100490"/>
              </a:xfrm>
              <a:custGeom>
                <a:avLst/>
                <a:gdLst>
                  <a:gd name="connsiteX0" fmla="*/ 1453720 w 1489887"/>
                  <a:gd name="connsiteY0" fmla="*/ 0 h 100490"/>
                  <a:gd name="connsiteX1" fmla="*/ 1489888 w 1489887"/>
                  <a:gd name="connsiteY1" fmla="*/ 36168 h 100490"/>
                  <a:gd name="connsiteX2" fmla="*/ 1489888 w 1489887"/>
                  <a:gd name="connsiteY2" fmla="*/ 64323 h 100490"/>
                  <a:gd name="connsiteX3" fmla="*/ 1453720 w 1489887"/>
                  <a:gd name="connsiteY3" fmla="*/ 100491 h 100490"/>
                  <a:gd name="connsiteX4" fmla="*/ 36168 w 1489887"/>
                  <a:gd name="connsiteY4" fmla="*/ 100491 h 100490"/>
                  <a:gd name="connsiteX5" fmla="*/ 0 w 1489887"/>
                  <a:gd name="connsiteY5" fmla="*/ 64323 h 100490"/>
                  <a:gd name="connsiteX6" fmla="*/ 0 w 1489887"/>
                  <a:gd name="connsiteY6" fmla="*/ 36168 h 100490"/>
                  <a:gd name="connsiteX7" fmla="*/ 36168 w 1489887"/>
                  <a:gd name="connsiteY7" fmla="*/ 0 h 100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489887" h="100490">
                    <a:moveTo>
                      <a:pt x="1453720" y="0"/>
                    </a:moveTo>
                    <a:cubicBezTo>
                      <a:pt x="1473695" y="0"/>
                      <a:pt x="1489888" y="16193"/>
                      <a:pt x="1489888" y="36168"/>
                    </a:cubicBezTo>
                    <a:lnTo>
                      <a:pt x="1489888" y="64323"/>
                    </a:lnTo>
                    <a:cubicBezTo>
                      <a:pt x="1489888" y="84298"/>
                      <a:pt x="1473695" y="100491"/>
                      <a:pt x="1453720" y="100491"/>
                    </a:cubicBezTo>
                    <a:lnTo>
                      <a:pt x="36168" y="100491"/>
                    </a:lnTo>
                    <a:cubicBezTo>
                      <a:pt x="16193" y="100491"/>
                      <a:pt x="0" y="84298"/>
                      <a:pt x="0" y="64323"/>
                    </a:cubicBezTo>
                    <a:lnTo>
                      <a:pt x="0" y="36168"/>
                    </a:lnTo>
                    <a:cubicBezTo>
                      <a:pt x="0" y="16193"/>
                      <a:pt x="16193" y="0"/>
                      <a:pt x="36168" y="0"/>
                    </a:cubicBezTo>
                    <a:close/>
                  </a:path>
                </a:pathLst>
              </a:custGeom>
              <a:solidFill>
                <a:srgbClr val="E0C8C3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/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788B113F-3878-44F8-319E-8AB730681EB4}"/>
                  </a:ext>
                </a:extLst>
              </p:cNvPr>
              <p:cNvSpPr/>
              <p:nvPr/>
            </p:nvSpPr>
            <p:spPr>
              <a:xfrm>
                <a:off x="1810011" y="5335668"/>
                <a:ext cx="1489887" cy="100490"/>
              </a:xfrm>
              <a:custGeom>
                <a:avLst/>
                <a:gdLst>
                  <a:gd name="connsiteX0" fmla="*/ 1453720 w 1489887"/>
                  <a:gd name="connsiteY0" fmla="*/ 0 h 100490"/>
                  <a:gd name="connsiteX1" fmla="*/ 1489888 w 1489887"/>
                  <a:gd name="connsiteY1" fmla="*/ 36168 h 100490"/>
                  <a:gd name="connsiteX2" fmla="*/ 1489888 w 1489887"/>
                  <a:gd name="connsiteY2" fmla="*/ 64323 h 100490"/>
                  <a:gd name="connsiteX3" fmla="*/ 1453720 w 1489887"/>
                  <a:gd name="connsiteY3" fmla="*/ 100491 h 100490"/>
                  <a:gd name="connsiteX4" fmla="*/ 36168 w 1489887"/>
                  <a:gd name="connsiteY4" fmla="*/ 100491 h 100490"/>
                  <a:gd name="connsiteX5" fmla="*/ 0 w 1489887"/>
                  <a:gd name="connsiteY5" fmla="*/ 64323 h 100490"/>
                  <a:gd name="connsiteX6" fmla="*/ 0 w 1489887"/>
                  <a:gd name="connsiteY6" fmla="*/ 36168 h 100490"/>
                  <a:gd name="connsiteX7" fmla="*/ 36168 w 1489887"/>
                  <a:gd name="connsiteY7" fmla="*/ 0 h 100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489887" h="100490">
                    <a:moveTo>
                      <a:pt x="1453720" y="0"/>
                    </a:moveTo>
                    <a:cubicBezTo>
                      <a:pt x="1473695" y="0"/>
                      <a:pt x="1489888" y="16193"/>
                      <a:pt x="1489888" y="36168"/>
                    </a:cubicBezTo>
                    <a:lnTo>
                      <a:pt x="1489888" y="64323"/>
                    </a:lnTo>
                    <a:cubicBezTo>
                      <a:pt x="1489888" y="84298"/>
                      <a:pt x="1473695" y="100491"/>
                      <a:pt x="1453720" y="100491"/>
                    </a:cubicBezTo>
                    <a:lnTo>
                      <a:pt x="36168" y="100491"/>
                    </a:lnTo>
                    <a:cubicBezTo>
                      <a:pt x="16193" y="100491"/>
                      <a:pt x="0" y="84298"/>
                      <a:pt x="0" y="64323"/>
                    </a:cubicBezTo>
                    <a:lnTo>
                      <a:pt x="0" y="36168"/>
                    </a:lnTo>
                    <a:cubicBezTo>
                      <a:pt x="0" y="16193"/>
                      <a:pt x="16193" y="0"/>
                      <a:pt x="36168" y="0"/>
                    </a:cubicBezTo>
                    <a:close/>
                  </a:path>
                </a:pathLst>
              </a:custGeom>
              <a:solidFill>
                <a:srgbClr val="E0C8C3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/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5CBAAC05-5E37-0F15-2189-1E6D6C26D413}"/>
                  </a:ext>
                </a:extLst>
              </p:cNvPr>
              <p:cNvSpPr/>
              <p:nvPr/>
            </p:nvSpPr>
            <p:spPr>
              <a:xfrm>
                <a:off x="1810011" y="5569478"/>
                <a:ext cx="1489887" cy="100490"/>
              </a:xfrm>
              <a:custGeom>
                <a:avLst/>
                <a:gdLst>
                  <a:gd name="connsiteX0" fmla="*/ 1453720 w 1489887"/>
                  <a:gd name="connsiteY0" fmla="*/ 0 h 100490"/>
                  <a:gd name="connsiteX1" fmla="*/ 1489888 w 1489887"/>
                  <a:gd name="connsiteY1" fmla="*/ 36168 h 100490"/>
                  <a:gd name="connsiteX2" fmla="*/ 1489888 w 1489887"/>
                  <a:gd name="connsiteY2" fmla="*/ 64323 h 100490"/>
                  <a:gd name="connsiteX3" fmla="*/ 1453720 w 1489887"/>
                  <a:gd name="connsiteY3" fmla="*/ 100491 h 100490"/>
                  <a:gd name="connsiteX4" fmla="*/ 36168 w 1489887"/>
                  <a:gd name="connsiteY4" fmla="*/ 100491 h 100490"/>
                  <a:gd name="connsiteX5" fmla="*/ 0 w 1489887"/>
                  <a:gd name="connsiteY5" fmla="*/ 64323 h 100490"/>
                  <a:gd name="connsiteX6" fmla="*/ 0 w 1489887"/>
                  <a:gd name="connsiteY6" fmla="*/ 36168 h 100490"/>
                  <a:gd name="connsiteX7" fmla="*/ 36168 w 1489887"/>
                  <a:gd name="connsiteY7" fmla="*/ 0 h 100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489887" h="100490">
                    <a:moveTo>
                      <a:pt x="1453720" y="0"/>
                    </a:moveTo>
                    <a:cubicBezTo>
                      <a:pt x="1473695" y="0"/>
                      <a:pt x="1489888" y="16193"/>
                      <a:pt x="1489888" y="36168"/>
                    </a:cubicBezTo>
                    <a:lnTo>
                      <a:pt x="1489888" y="64323"/>
                    </a:lnTo>
                    <a:cubicBezTo>
                      <a:pt x="1489888" y="84298"/>
                      <a:pt x="1473695" y="100491"/>
                      <a:pt x="1453720" y="100491"/>
                    </a:cubicBezTo>
                    <a:lnTo>
                      <a:pt x="36168" y="100491"/>
                    </a:lnTo>
                    <a:cubicBezTo>
                      <a:pt x="16193" y="100491"/>
                      <a:pt x="0" y="84298"/>
                      <a:pt x="0" y="64323"/>
                    </a:cubicBezTo>
                    <a:lnTo>
                      <a:pt x="0" y="36168"/>
                    </a:lnTo>
                    <a:cubicBezTo>
                      <a:pt x="0" y="16193"/>
                      <a:pt x="16193" y="0"/>
                      <a:pt x="36168" y="0"/>
                    </a:cubicBezTo>
                    <a:close/>
                  </a:path>
                </a:pathLst>
              </a:custGeom>
              <a:solidFill>
                <a:srgbClr val="E0C8C3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/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053D4366-7C1A-FB72-293D-B1C35A252CD8}"/>
                  </a:ext>
                </a:extLst>
              </p:cNvPr>
              <p:cNvSpPr/>
              <p:nvPr/>
            </p:nvSpPr>
            <p:spPr>
              <a:xfrm>
                <a:off x="6648029" y="5667409"/>
                <a:ext cx="63766" cy="270757"/>
              </a:xfrm>
              <a:custGeom>
                <a:avLst/>
                <a:gdLst>
                  <a:gd name="connsiteX0" fmla="*/ 0 w 63766"/>
                  <a:gd name="connsiteY0" fmla="*/ 0 h 270757"/>
                  <a:gd name="connsiteX1" fmla="*/ 63766 w 63766"/>
                  <a:gd name="connsiteY1" fmla="*/ 0 h 270757"/>
                  <a:gd name="connsiteX2" fmla="*/ 63766 w 63766"/>
                  <a:gd name="connsiteY2" fmla="*/ 244049 h 270757"/>
                  <a:gd name="connsiteX3" fmla="*/ 37058 w 63766"/>
                  <a:gd name="connsiteY3" fmla="*/ 270757 h 270757"/>
                  <a:gd name="connsiteX4" fmla="*/ 26819 w 63766"/>
                  <a:gd name="connsiteY4" fmla="*/ 270757 h 270757"/>
                  <a:gd name="connsiteX5" fmla="*/ 111 w 63766"/>
                  <a:gd name="connsiteY5" fmla="*/ 244049 h 270757"/>
                  <a:gd name="connsiteX6" fmla="*/ 111 w 63766"/>
                  <a:gd name="connsiteY6" fmla="*/ 0 h 270757"/>
                  <a:gd name="connsiteX7" fmla="*/ 111 w 63766"/>
                  <a:gd name="connsiteY7" fmla="*/ 0 h 2707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3766" h="270757">
                    <a:moveTo>
                      <a:pt x="0" y="0"/>
                    </a:moveTo>
                    <a:lnTo>
                      <a:pt x="63766" y="0"/>
                    </a:lnTo>
                    <a:lnTo>
                      <a:pt x="63766" y="244049"/>
                    </a:lnTo>
                    <a:cubicBezTo>
                      <a:pt x="63766" y="258850"/>
                      <a:pt x="51747" y="270757"/>
                      <a:pt x="37058" y="270757"/>
                    </a:cubicBezTo>
                    <a:lnTo>
                      <a:pt x="26819" y="270757"/>
                    </a:lnTo>
                    <a:cubicBezTo>
                      <a:pt x="12018" y="270757"/>
                      <a:pt x="111" y="258738"/>
                      <a:pt x="111" y="244049"/>
                    </a:cubicBezTo>
                    <a:lnTo>
                      <a:pt x="111" y="0"/>
                    </a:lnTo>
                    <a:lnTo>
                      <a:pt x="111" y="0"/>
                    </a:lnTo>
                    <a:close/>
                  </a:path>
                </a:pathLst>
              </a:custGeom>
              <a:solidFill>
                <a:srgbClr val="B56A4D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/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DC697992-72CD-5478-B97D-AF52B0F1F590}"/>
                  </a:ext>
                </a:extLst>
              </p:cNvPr>
              <p:cNvSpPr/>
              <p:nvPr/>
            </p:nvSpPr>
            <p:spPr>
              <a:xfrm>
                <a:off x="7844902" y="5674309"/>
                <a:ext cx="63766" cy="270757"/>
              </a:xfrm>
              <a:custGeom>
                <a:avLst/>
                <a:gdLst>
                  <a:gd name="connsiteX0" fmla="*/ 0 w 63766"/>
                  <a:gd name="connsiteY0" fmla="*/ 0 h 270757"/>
                  <a:gd name="connsiteX1" fmla="*/ 63766 w 63766"/>
                  <a:gd name="connsiteY1" fmla="*/ 0 h 270757"/>
                  <a:gd name="connsiteX2" fmla="*/ 63766 w 63766"/>
                  <a:gd name="connsiteY2" fmla="*/ 244049 h 270757"/>
                  <a:gd name="connsiteX3" fmla="*/ 37058 w 63766"/>
                  <a:gd name="connsiteY3" fmla="*/ 270757 h 270757"/>
                  <a:gd name="connsiteX4" fmla="*/ 26819 w 63766"/>
                  <a:gd name="connsiteY4" fmla="*/ 270757 h 270757"/>
                  <a:gd name="connsiteX5" fmla="*/ 111 w 63766"/>
                  <a:gd name="connsiteY5" fmla="*/ 244049 h 270757"/>
                  <a:gd name="connsiteX6" fmla="*/ 111 w 63766"/>
                  <a:gd name="connsiteY6" fmla="*/ 0 h 270757"/>
                  <a:gd name="connsiteX7" fmla="*/ 111 w 63766"/>
                  <a:gd name="connsiteY7" fmla="*/ 0 h 2707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3766" h="270757">
                    <a:moveTo>
                      <a:pt x="0" y="0"/>
                    </a:moveTo>
                    <a:lnTo>
                      <a:pt x="63766" y="0"/>
                    </a:lnTo>
                    <a:lnTo>
                      <a:pt x="63766" y="244049"/>
                    </a:lnTo>
                    <a:cubicBezTo>
                      <a:pt x="63766" y="258850"/>
                      <a:pt x="51747" y="270757"/>
                      <a:pt x="37058" y="270757"/>
                    </a:cubicBezTo>
                    <a:lnTo>
                      <a:pt x="26819" y="270757"/>
                    </a:lnTo>
                    <a:cubicBezTo>
                      <a:pt x="12019" y="270757"/>
                      <a:pt x="111" y="258738"/>
                      <a:pt x="111" y="244049"/>
                    </a:cubicBezTo>
                    <a:lnTo>
                      <a:pt x="111" y="0"/>
                    </a:lnTo>
                    <a:lnTo>
                      <a:pt x="111" y="0"/>
                    </a:lnTo>
                    <a:close/>
                  </a:path>
                </a:pathLst>
              </a:custGeom>
              <a:solidFill>
                <a:srgbClr val="B56A4D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/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D9FEEEA1-71C1-8D2E-5F3E-D0D95C4D4EA8}"/>
                  </a:ext>
                </a:extLst>
              </p:cNvPr>
              <p:cNvSpPr/>
              <p:nvPr/>
            </p:nvSpPr>
            <p:spPr>
              <a:xfrm>
                <a:off x="6660381" y="5135020"/>
                <a:ext cx="38949" cy="487207"/>
              </a:xfrm>
              <a:custGeom>
                <a:avLst/>
                <a:gdLst>
                  <a:gd name="connsiteX0" fmla="*/ 0 w 38949"/>
                  <a:gd name="connsiteY0" fmla="*/ 0 h 487207"/>
                  <a:gd name="connsiteX1" fmla="*/ 38950 w 38949"/>
                  <a:gd name="connsiteY1" fmla="*/ 0 h 487207"/>
                  <a:gd name="connsiteX2" fmla="*/ 38950 w 38949"/>
                  <a:gd name="connsiteY2" fmla="*/ 487207 h 487207"/>
                  <a:gd name="connsiteX3" fmla="*/ 0 w 38949"/>
                  <a:gd name="connsiteY3" fmla="*/ 487207 h 4872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949" h="487207">
                    <a:moveTo>
                      <a:pt x="0" y="0"/>
                    </a:moveTo>
                    <a:lnTo>
                      <a:pt x="38950" y="0"/>
                    </a:lnTo>
                    <a:lnTo>
                      <a:pt x="38950" y="487207"/>
                    </a:lnTo>
                    <a:lnTo>
                      <a:pt x="0" y="487207"/>
                    </a:lnTo>
                    <a:close/>
                  </a:path>
                </a:pathLst>
              </a:custGeom>
              <a:solidFill>
                <a:srgbClr val="BC9F9B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/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7234269F-825D-071F-DB64-A830BC3A6154}"/>
                  </a:ext>
                </a:extLst>
              </p:cNvPr>
              <p:cNvSpPr/>
              <p:nvPr/>
            </p:nvSpPr>
            <p:spPr>
              <a:xfrm>
                <a:off x="7857255" y="5135020"/>
                <a:ext cx="38949" cy="487207"/>
              </a:xfrm>
              <a:custGeom>
                <a:avLst/>
                <a:gdLst>
                  <a:gd name="connsiteX0" fmla="*/ 0 w 38949"/>
                  <a:gd name="connsiteY0" fmla="*/ 0 h 487207"/>
                  <a:gd name="connsiteX1" fmla="*/ 38950 w 38949"/>
                  <a:gd name="connsiteY1" fmla="*/ 0 h 487207"/>
                  <a:gd name="connsiteX2" fmla="*/ 38950 w 38949"/>
                  <a:gd name="connsiteY2" fmla="*/ 487207 h 487207"/>
                  <a:gd name="connsiteX3" fmla="*/ 0 w 38949"/>
                  <a:gd name="connsiteY3" fmla="*/ 487207 h 4872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949" h="487207">
                    <a:moveTo>
                      <a:pt x="0" y="0"/>
                    </a:moveTo>
                    <a:lnTo>
                      <a:pt x="38950" y="0"/>
                    </a:lnTo>
                    <a:lnTo>
                      <a:pt x="38950" y="487207"/>
                    </a:lnTo>
                    <a:lnTo>
                      <a:pt x="0" y="487207"/>
                    </a:lnTo>
                    <a:close/>
                  </a:path>
                </a:pathLst>
              </a:custGeom>
              <a:solidFill>
                <a:srgbClr val="BC9F9B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2C0C26BF-DF1E-16D6-1F72-ECC480AD72C7}"/>
                  </a:ext>
                </a:extLst>
              </p:cNvPr>
              <p:cNvSpPr/>
              <p:nvPr/>
            </p:nvSpPr>
            <p:spPr>
              <a:xfrm>
                <a:off x="6533405" y="5084830"/>
                <a:ext cx="1489887" cy="100490"/>
              </a:xfrm>
              <a:custGeom>
                <a:avLst/>
                <a:gdLst>
                  <a:gd name="connsiteX0" fmla="*/ 1453720 w 1489887"/>
                  <a:gd name="connsiteY0" fmla="*/ 0 h 100490"/>
                  <a:gd name="connsiteX1" fmla="*/ 1489888 w 1489887"/>
                  <a:gd name="connsiteY1" fmla="*/ 36168 h 100490"/>
                  <a:gd name="connsiteX2" fmla="*/ 1489888 w 1489887"/>
                  <a:gd name="connsiteY2" fmla="*/ 64323 h 100490"/>
                  <a:gd name="connsiteX3" fmla="*/ 1453720 w 1489887"/>
                  <a:gd name="connsiteY3" fmla="*/ 100491 h 100490"/>
                  <a:gd name="connsiteX4" fmla="*/ 36167 w 1489887"/>
                  <a:gd name="connsiteY4" fmla="*/ 100491 h 100490"/>
                  <a:gd name="connsiteX5" fmla="*/ 0 w 1489887"/>
                  <a:gd name="connsiteY5" fmla="*/ 64323 h 100490"/>
                  <a:gd name="connsiteX6" fmla="*/ 0 w 1489887"/>
                  <a:gd name="connsiteY6" fmla="*/ 36168 h 100490"/>
                  <a:gd name="connsiteX7" fmla="*/ 36167 w 1489887"/>
                  <a:gd name="connsiteY7" fmla="*/ 0 h 100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489887" h="100490">
                    <a:moveTo>
                      <a:pt x="1453720" y="0"/>
                    </a:moveTo>
                    <a:cubicBezTo>
                      <a:pt x="1473695" y="0"/>
                      <a:pt x="1489888" y="16193"/>
                      <a:pt x="1489888" y="36168"/>
                    </a:cubicBezTo>
                    <a:lnTo>
                      <a:pt x="1489888" y="64323"/>
                    </a:lnTo>
                    <a:cubicBezTo>
                      <a:pt x="1489888" y="84298"/>
                      <a:pt x="1473695" y="100491"/>
                      <a:pt x="1453720" y="100491"/>
                    </a:cubicBezTo>
                    <a:lnTo>
                      <a:pt x="36167" y="100491"/>
                    </a:lnTo>
                    <a:cubicBezTo>
                      <a:pt x="16193" y="100491"/>
                      <a:pt x="0" y="84298"/>
                      <a:pt x="0" y="64323"/>
                    </a:cubicBezTo>
                    <a:lnTo>
                      <a:pt x="0" y="36168"/>
                    </a:lnTo>
                    <a:cubicBezTo>
                      <a:pt x="0" y="16193"/>
                      <a:pt x="16193" y="0"/>
                      <a:pt x="36167" y="0"/>
                    </a:cubicBezTo>
                    <a:close/>
                  </a:path>
                </a:pathLst>
              </a:custGeom>
              <a:solidFill>
                <a:srgbClr val="E0C8C3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/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47D29833-31EF-D0BF-E9CB-9AC90663B38B}"/>
                  </a:ext>
                </a:extLst>
              </p:cNvPr>
              <p:cNvSpPr/>
              <p:nvPr/>
            </p:nvSpPr>
            <p:spPr>
              <a:xfrm>
                <a:off x="6533405" y="5220153"/>
                <a:ext cx="1489887" cy="100490"/>
              </a:xfrm>
              <a:custGeom>
                <a:avLst/>
                <a:gdLst>
                  <a:gd name="connsiteX0" fmla="*/ 1453720 w 1489887"/>
                  <a:gd name="connsiteY0" fmla="*/ 0 h 100490"/>
                  <a:gd name="connsiteX1" fmla="*/ 1489888 w 1489887"/>
                  <a:gd name="connsiteY1" fmla="*/ 36168 h 100490"/>
                  <a:gd name="connsiteX2" fmla="*/ 1489888 w 1489887"/>
                  <a:gd name="connsiteY2" fmla="*/ 64323 h 100490"/>
                  <a:gd name="connsiteX3" fmla="*/ 1453720 w 1489887"/>
                  <a:gd name="connsiteY3" fmla="*/ 100491 h 100490"/>
                  <a:gd name="connsiteX4" fmla="*/ 36167 w 1489887"/>
                  <a:gd name="connsiteY4" fmla="*/ 100491 h 100490"/>
                  <a:gd name="connsiteX5" fmla="*/ 0 w 1489887"/>
                  <a:gd name="connsiteY5" fmla="*/ 64323 h 100490"/>
                  <a:gd name="connsiteX6" fmla="*/ 0 w 1489887"/>
                  <a:gd name="connsiteY6" fmla="*/ 36168 h 100490"/>
                  <a:gd name="connsiteX7" fmla="*/ 36167 w 1489887"/>
                  <a:gd name="connsiteY7" fmla="*/ 0 h 100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489887" h="100490">
                    <a:moveTo>
                      <a:pt x="1453720" y="0"/>
                    </a:moveTo>
                    <a:cubicBezTo>
                      <a:pt x="1473695" y="0"/>
                      <a:pt x="1489888" y="16193"/>
                      <a:pt x="1489888" y="36168"/>
                    </a:cubicBezTo>
                    <a:lnTo>
                      <a:pt x="1489888" y="64323"/>
                    </a:lnTo>
                    <a:cubicBezTo>
                      <a:pt x="1489888" y="84298"/>
                      <a:pt x="1473695" y="100491"/>
                      <a:pt x="1453720" y="100491"/>
                    </a:cubicBezTo>
                    <a:lnTo>
                      <a:pt x="36167" y="100491"/>
                    </a:lnTo>
                    <a:cubicBezTo>
                      <a:pt x="16193" y="100491"/>
                      <a:pt x="0" y="84298"/>
                      <a:pt x="0" y="64323"/>
                    </a:cubicBezTo>
                    <a:lnTo>
                      <a:pt x="0" y="36168"/>
                    </a:lnTo>
                    <a:cubicBezTo>
                      <a:pt x="0" y="16193"/>
                      <a:pt x="16193" y="0"/>
                      <a:pt x="36167" y="0"/>
                    </a:cubicBezTo>
                    <a:close/>
                  </a:path>
                </a:pathLst>
              </a:custGeom>
              <a:solidFill>
                <a:srgbClr val="E0C8C3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/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2319910B-39E3-F909-5363-3AB71FF931AC}"/>
                  </a:ext>
                </a:extLst>
              </p:cNvPr>
              <p:cNvSpPr/>
              <p:nvPr/>
            </p:nvSpPr>
            <p:spPr>
              <a:xfrm>
                <a:off x="6533405" y="5355588"/>
                <a:ext cx="1489887" cy="100490"/>
              </a:xfrm>
              <a:custGeom>
                <a:avLst/>
                <a:gdLst>
                  <a:gd name="connsiteX0" fmla="*/ 1453720 w 1489887"/>
                  <a:gd name="connsiteY0" fmla="*/ 0 h 100490"/>
                  <a:gd name="connsiteX1" fmla="*/ 1489888 w 1489887"/>
                  <a:gd name="connsiteY1" fmla="*/ 36168 h 100490"/>
                  <a:gd name="connsiteX2" fmla="*/ 1489888 w 1489887"/>
                  <a:gd name="connsiteY2" fmla="*/ 64323 h 100490"/>
                  <a:gd name="connsiteX3" fmla="*/ 1453720 w 1489887"/>
                  <a:gd name="connsiteY3" fmla="*/ 100491 h 100490"/>
                  <a:gd name="connsiteX4" fmla="*/ 36167 w 1489887"/>
                  <a:gd name="connsiteY4" fmla="*/ 100491 h 100490"/>
                  <a:gd name="connsiteX5" fmla="*/ 0 w 1489887"/>
                  <a:gd name="connsiteY5" fmla="*/ 64323 h 100490"/>
                  <a:gd name="connsiteX6" fmla="*/ 0 w 1489887"/>
                  <a:gd name="connsiteY6" fmla="*/ 36168 h 100490"/>
                  <a:gd name="connsiteX7" fmla="*/ 36167 w 1489887"/>
                  <a:gd name="connsiteY7" fmla="*/ 0 h 100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489887" h="100490">
                    <a:moveTo>
                      <a:pt x="1453720" y="0"/>
                    </a:moveTo>
                    <a:cubicBezTo>
                      <a:pt x="1473695" y="0"/>
                      <a:pt x="1489888" y="16193"/>
                      <a:pt x="1489888" y="36168"/>
                    </a:cubicBezTo>
                    <a:lnTo>
                      <a:pt x="1489888" y="64323"/>
                    </a:lnTo>
                    <a:cubicBezTo>
                      <a:pt x="1489888" y="84298"/>
                      <a:pt x="1473695" y="100491"/>
                      <a:pt x="1453720" y="100491"/>
                    </a:cubicBezTo>
                    <a:lnTo>
                      <a:pt x="36167" y="100491"/>
                    </a:lnTo>
                    <a:cubicBezTo>
                      <a:pt x="16193" y="100491"/>
                      <a:pt x="0" y="84298"/>
                      <a:pt x="0" y="64323"/>
                    </a:cubicBezTo>
                    <a:lnTo>
                      <a:pt x="0" y="36168"/>
                    </a:lnTo>
                    <a:cubicBezTo>
                      <a:pt x="0" y="16193"/>
                      <a:pt x="16193" y="0"/>
                      <a:pt x="36167" y="0"/>
                    </a:cubicBezTo>
                    <a:close/>
                  </a:path>
                </a:pathLst>
              </a:custGeom>
              <a:solidFill>
                <a:srgbClr val="E0C8C3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/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E1C7099D-653E-BA4C-2482-C083F7CE5208}"/>
                  </a:ext>
                </a:extLst>
              </p:cNvPr>
              <p:cNvSpPr/>
              <p:nvPr/>
            </p:nvSpPr>
            <p:spPr>
              <a:xfrm>
                <a:off x="6533405" y="5589398"/>
                <a:ext cx="1489887" cy="100490"/>
              </a:xfrm>
              <a:custGeom>
                <a:avLst/>
                <a:gdLst>
                  <a:gd name="connsiteX0" fmla="*/ 1453720 w 1489887"/>
                  <a:gd name="connsiteY0" fmla="*/ 0 h 100490"/>
                  <a:gd name="connsiteX1" fmla="*/ 1489888 w 1489887"/>
                  <a:gd name="connsiteY1" fmla="*/ 36168 h 100490"/>
                  <a:gd name="connsiteX2" fmla="*/ 1489888 w 1489887"/>
                  <a:gd name="connsiteY2" fmla="*/ 64323 h 100490"/>
                  <a:gd name="connsiteX3" fmla="*/ 1453720 w 1489887"/>
                  <a:gd name="connsiteY3" fmla="*/ 100491 h 100490"/>
                  <a:gd name="connsiteX4" fmla="*/ 36167 w 1489887"/>
                  <a:gd name="connsiteY4" fmla="*/ 100491 h 100490"/>
                  <a:gd name="connsiteX5" fmla="*/ 0 w 1489887"/>
                  <a:gd name="connsiteY5" fmla="*/ 64323 h 100490"/>
                  <a:gd name="connsiteX6" fmla="*/ 0 w 1489887"/>
                  <a:gd name="connsiteY6" fmla="*/ 36168 h 100490"/>
                  <a:gd name="connsiteX7" fmla="*/ 36167 w 1489887"/>
                  <a:gd name="connsiteY7" fmla="*/ 0 h 100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489887" h="100490">
                    <a:moveTo>
                      <a:pt x="1453720" y="0"/>
                    </a:moveTo>
                    <a:cubicBezTo>
                      <a:pt x="1473695" y="0"/>
                      <a:pt x="1489888" y="16193"/>
                      <a:pt x="1489888" y="36168"/>
                    </a:cubicBezTo>
                    <a:lnTo>
                      <a:pt x="1489888" y="64323"/>
                    </a:lnTo>
                    <a:cubicBezTo>
                      <a:pt x="1489888" y="84298"/>
                      <a:pt x="1473695" y="100491"/>
                      <a:pt x="1453720" y="100491"/>
                    </a:cubicBezTo>
                    <a:lnTo>
                      <a:pt x="36167" y="100491"/>
                    </a:lnTo>
                    <a:cubicBezTo>
                      <a:pt x="16193" y="100491"/>
                      <a:pt x="0" y="84298"/>
                      <a:pt x="0" y="64323"/>
                    </a:cubicBezTo>
                    <a:lnTo>
                      <a:pt x="0" y="36168"/>
                    </a:lnTo>
                    <a:cubicBezTo>
                      <a:pt x="0" y="16193"/>
                      <a:pt x="16193" y="0"/>
                      <a:pt x="36167" y="0"/>
                    </a:cubicBezTo>
                    <a:close/>
                  </a:path>
                </a:pathLst>
              </a:custGeom>
              <a:solidFill>
                <a:srgbClr val="E0C8C3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/>
              </a:p>
            </p:txBody>
          </p:sp>
        </p:grp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01DDB879-3732-3506-2929-959168517A64}"/>
                </a:ext>
              </a:extLst>
            </p:cNvPr>
            <p:cNvSpPr/>
            <p:nvPr/>
          </p:nvSpPr>
          <p:spPr>
            <a:xfrm>
              <a:off x="1810011" y="5064799"/>
              <a:ext cx="1489887" cy="100490"/>
            </a:xfrm>
            <a:custGeom>
              <a:avLst/>
              <a:gdLst>
                <a:gd name="connsiteX0" fmla="*/ 1453720 w 1489887"/>
                <a:gd name="connsiteY0" fmla="*/ 0 h 100490"/>
                <a:gd name="connsiteX1" fmla="*/ 1489888 w 1489887"/>
                <a:gd name="connsiteY1" fmla="*/ 36168 h 100490"/>
                <a:gd name="connsiteX2" fmla="*/ 1489888 w 1489887"/>
                <a:gd name="connsiteY2" fmla="*/ 64323 h 100490"/>
                <a:gd name="connsiteX3" fmla="*/ 1453720 w 1489887"/>
                <a:gd name="connsiteY3" fmla="*/ 100491 h 100490"/>
                <a:gd name="connsiteX4" fmla="*/ 36168 w 1489887"/>
                <a:gd name="connsiteY4" fmla="*/ 100491 h 100490"/>
                <a:gd name="connsiteX5" fmla="*/ 0 w 1489887"/>
                <a:gd name="connsiteY5" fmla="*/ 64323 h 100490"/>
                <a:gd name="connsiteX6" fmla="*/ 0 w 1489887"/>
                <a:gd name="connsiteY6" fmla="*/ 36168 h 100490"/>
                <a:gd name="connsiteX7" fmla="*/ 36168 w 1489887"/>
                <a:gd name="connsiteY7" fmla="*/ 0 h 100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89887" h="100490">
                  <a:moveTo>
                    <a:pt x="1453720" y="0"/>
                  </a:moveTo>
                  <a:cubicBezTo>
                    <a:pt x="1473695" y="0"/>
                    <a:pt x="1489888" y="16193"/>
                    <a:pt x="1489888" y="36168"/>
                  </a:cubicBezTo>
                  <a:lnTo>
                    <a:pt x="1489888" y="64323"/>
                  </a:lnTo>
                  <a:cubicBezTo>
                    <a:pt x="1489888" y="84298"/>
                    <a:pt x="1473695" y="100491"/>
                    <a:pt x="1453720" y="100491"/>
                  </a:cubicBezTo>
                  <a:lnTo>
                    <a:pt x="36168" y="100491"/>
                  </a:lnTo>
                  <a:cubicBezTo>
                    <a:pt x="16193" y="100491"/>
                    <a:pt x="0" y="84298"/>
                    <a:pt x="0" y="64323"/>
                  </a:cubicBezTo>
                  <a:lnTo>
                    <a:pt x="0" y="36168"/>
                  </a:lnTo>
                  <a:cubicBezTo>
                    <a:pt x="0" y="16193"/>
                    <a:pt x="16193" y="0"/>
                    <a:pt x="36168" y="0"/>
                  </a:cubicBezTo>
                  <a:close/>
                </a:path>
              </a:pathLst>
            </a:custGeom>
            <a:solidFill>
              <a:srgbClr val="E0C8C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</p:grp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E3EA9B9D-1778-7BCF-5CEB-A551B771979B}"/>
              </a:ext>
            </a:extLst>
          </p:cNvPr>
          <p:cNvSpPr/>
          <p:nvPr/>
        </p:nvSpPr>
        <p:spPr>
          <a:xfrm>
            <a:off x="1124314" y="384991"/>
            <a:ext cx="1751230" cy="692224"/>
          </a:xfrm>
          <a:custGeom>
            <a:avLst/>
            <a:gdLst>
              <a:gd name="connsiteX0" fmla="*/ 1608325 w 1751230"/>
              <a:gd name="connsiteY0" fmla="*/ 692221 h 692224"/>
              <a:gd name="connsiteX1" fmla="*/ 126004 w 1751230"/>
              <a:gd name="connsiteY1" fmla="*/ 678533 h 692224"/>
              <a:gd name="connsiteX2" fmla="*/ 22843 w 1751230"/>
              <a:gd name="connsiteY2" fmla="*/ 628788 h 692224"/>
              <a:gd name="connsiteX3" fmla="*/ 7931 w 1751230"/>
              <a:gd name="connsiteY3" fmla="*/ 518504 h 692224"/>
              <a:gd name="connsiteX4" fmla="*/ 183650 w 1751230"/>
              <a:gd name="connsiteY4" fmla="*/ 443164 h 692224"/>
              <a:gd name="connsiteX5" fmla="*/ 385633 w 1751230"/>
              <a:gd name="connsiteY5" fmla="*/ 193217 h 692224"/>
              <a:gd name="connsiteX6" fmla="*/ 729950 w 1751230"/>
              <a:gd name="connsiteY6" fmla="*/ 299384 h 692224"/>
              <a:gd name="connsiteX7" fmla="*/ 1148494 w 1751230"/>
              <a:gd name="connsiteY7" fmla="*/ 2140 h 692224"/>
              <a:gd name="connsiteX8" fmla="*/ 1549900 w 1751230"/>
              <a:gd name="connsiteY8" fmla="*/ 443164 h 692224"/>
              <a:gd name="connsiteX9" fmla="*/ 1736080 w 1751230"/>
              <a:gd name="connsiteY9" fmla="*/ 518504 h 692224"/>
              <a:gd name="connsiteX10" fmla="*/ 1693124 w 1751230"/>
              <a:gd name="connsiteY10" fmla="*/ 663064 h 692224"/>
              <a:gd name="connsiteX11" fmla="*/ 1608214 w 1751230"/>
              <a:gd name="connsiteY11" fmla="*/ 692221 h 692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751230" h="692224">
                <a:moveTo>
                  <a:pt x="1608325" y="692221"/>
                </a:moveTo>
                <a:lnTo>
                  <a:pt x="126004" y="678533"/>
                </a:lnTo>
                <a:cubicBezTo>
                  <a:pt x="85942" y="678199"/>
                  <a:pt x="47103" y="660727"/>
                  <a:pt x="22843" y="628788"/>
                </a:cubicBezTo>
                <a:cubicBezTo>
                  <a:pt x="3368" y="603192"/>
                  <a:pt x="-8873" y="566913"/>
                  <a:pt x="7931" y="518504"/>
                </a:cubicBezTo>
                <a:cubicBezTo>
                  <a:pt x="47214" y="405550"/>
                  <a:pt x="183650" y="443164"/>
                  <a:pt x="183650" y="443164"/>
                </a:cubicBezTo>
                <a:cubicBezTo>
                  <a:pt x="183650" y="443164"/>
                  <a:pt x="182871" y="246300"/>
                  <a:pt x="385633" y="193217"/>
                </a:cubicBezTo>
                <a:cubicBezTo>
                  <a:pt x="588506" y="140134"/>
                  <a:pt x="729950" y="299384"/>
                  <a:pt x="729950" y="299384"/>
                </a:cubicBezTo>
                <a:cubicBezTo>
                  <a:pt x="729950" y="299384"/>
                  <a:pt x="752207" y="-29465"/>
                  <a:pt x="1148494" y="2140"/>
                </a:cubicBezTo>
                <a:cubicBezTo>
                  <a:pt x="1554018" y="34636"/>
                  <a:pt x="1549900" y="443164"/>
                  <a:pt x="1549900" y="443164"/>
                </a:cubicBezTo>
                <a:cubicBezTo>
                  <a:pt x="1549900" y="443164"/>
                  <a:pt x="1673761" y="419238"/>
                  <a:pt x="1736080" y="518504"/>
                </a:cubicBezTo>
                <a:cubicBezTo>
                  <a:pt x="1774808" y="580156"/>
                  <a:pt x="1731518" y="632349"/>
                  <a:pt x="1693124" y="663064"/>
                </a:cubicBezTo>
                <a:cubicBezTo>
                  <a:pt x="1669087" y="682316"/>
                  <a:pt x="1639040" y="692443"/>
                  <a:pt x="1608214" y="692221"/>
                </a:cubicBez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LID4096"/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35FD237E-B061-7EC6-152B-9A854E757DDD}"/>
              </a:ext>
            </a:extLst>
          </p:cNvPr>
          <p:cNvSpPr/>
          <p:nvPr/>
        </p:nvSpPr>
        <p:spPr>
          <a:xfrm>
            <a:off x="-357519" y="2277532"/>
            <a:ext cx="2302936" cy="2302936"/>
          </a:xfrm>
          <a:custGeom>
            <a:avLst/>
            <a:gdLst>
              <a:gd name="connsiteX0" fmla="*/ 0 w 1881187"/>
              <a:gd name="connsiteY0" fmla="*/ 940594 h 1881187"/>
              <a:gd name="connsiteX1" fmla="*/ 940594 w 1881187"/>
              <a:gd name="connsiteY1" fmla="*/ 0 h 1881187"/>
              <a:gd name="connsiteX2" fmla="*/ 1881188 w 1881187"/>
              <a:gd name="connsiteY2" fmla="*/ 940594 h 1881187"/>
              <a:gd name="connsiteX3" fmla="*/ 940594 w 1881187"/>
              <a:gd name="connsiteY3" fmla="*/ 1881188 h 1881187"/>
              <a:gd name="connsiteX4" fmla="*/ 0 w 1881187"/>
              <a:gd name="connsiteY4" fmla="*/ 940594 h 1881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81187" h="1881187">
                <a:moveTo>
                  <a:pt x="0" y="940594"/>
                </a:moveTo>
                <a:cubicBezTo>
                  <a:pt x="0" y="421118"/>
                  <a:pt x="421118" y="0"/>
                  <a:pt x="940594" y="0"/>
                </a:cubicBezTo>
                <a:cubicBezTo>
                  <a:pt x="1460070" y="0"/>
                  <a:pt x="1881188" y="421118"/>
                  <a:pt x="1881188" y="940594"/>
                </a:cubicBezTo>
                <a:cubicBezTo>
                  <a:pt x="1881188" y="1460070"/>
                  <a:pt x="1460070" y="1881188"/>
                  <a:pt x="940594" y="1881188"/>
                </a:cubicBezTo>
                <a:cubicBezTo>
                  <a:pt x="421118" y="1881188"/>
                  <a:pt x="0" y="1460070"/>
                  <a:pt x="0" y="940594"/>
                </a:cubicBezTo>
                <a:close/>
              </a:path>
            </a:pathLst>
          </a:cu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28833" tIns="328833" rIns="328833" bIns="328833" numCol="1" spcCol="1270" anchor="ctr" anchorCtr="0">
            <a:noAutofit/>
          </a:bodyPr>
          <a:lstStyle/>
          <a:p>
            <a:pPr marL="0" lvl="0" indent="0" algn="ctr" defTabSz="1866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LID4096" sz="4200" kern="1200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B0F4CDC4-5CA8-1D7D-A48B-39886DC9383A}"/>
              </a:ext>
            </a:extLst>
          </p:cNvPr>
          <p:cNvSpPr/>
          <p:nvPr/>
        </p:nvSpPr>
        <p:spPr>
          <a:xfrm>
            <a:off x="-79661" y="2555390"/>
            <a:ext cx="1747220" cy="1747220"/>
          </a:xfrm>
          <a:custGeom>
            <a:avLst/>
            <a:gdLst>
              <a:gd name="connsiteX0" fmla="*/ 0 w 1881187"/>
              <a:gd name="connsiteY0" fmla="*/ 940594 h 1881187"/>
              <a:gd name="connsiteX1" fmla="*/ 940594 w 1881187"/>
              <a:gd name="connsiteY1" fmla="*/ 0 h 1881187"/>
              <a:gd name="connsiteX2" fmla="*/ 1881188 w 1881187"/>
              <a:gd name="connsiteY2" fmla="*/ 940594 h 1881187"/>
              <a:gd name="connsiteX3" fmla="*/ 940594 w 1881187"/>
              <a:gd name="connsiteY3" fmla="*/ 1881188 h 1881187"/>
              <a:gd name="connsiteX4" fmla="*/ 0 w 1881187"/>
              <a:gd name="connsiteY4" fmla="*/ 940594 h 1881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81187" h="1881187">
                <a:moveTo>
                  <a:pt x="0" y="940594"/>
                </a:moveTo>
                <a:cubicBezTo>
                  <a:pt x="0" y="421118"/>
                  <a:pt x="421118" y="0"/>
                  <a:pt x="940594" y="0"/>
                </a:cubicBezTo>
                <a:cubicBezTo>
                  <a:pt x="1460070" y="0"/>
                  <a:pt x="1881188" y="421118"/>
                  <a:pt x="1881188" y="940594"/>
                </a:cubicBezTo>
                <a:cubicBezTo>
                  <a:pt x="1881188" y="1460070"/>
                  <a:pt x="1460070" y="1881188"/>
                  <a:pt x="940594" y="1881188"/>
                </a:cubicBezTo>
                <a:cubicBezTo>
                  <a:pt x="421118" y="1881188"/>
                  <a:pt x="0" y="1460070"/>
                  <a:pt x="0" y="940594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28833" tIns="328833" rIns="328833" bIns="328833" numCol="1" spcCol="1270" anchor="ctr" anchorCtr="0">
            <a:noAutofit/>
          </a:bodyPr>
          <a:lstStyle/>
          <a:p>
            <a:pPr marL="0" lvl="0" indent="0" algn="ctr" defTabSz="1866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LID4096" sz="4200" kern="1200" dirty="0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CFE0045F-DBF4-D78B-6E07-90D59AD294DA}"/>
              </a:ext>
            </a:extLst>
          </p:cNvPr>
          <p:cNvSpPr/>
          <p:nvPr/>
        </p:nvSpPr>
        <p:spPr>
          <a:xfrm>
            <a:off x="-517229" y="2117822"/>
            <a:ext cx="2622356" cy="2622356"/>
          </a:xfrm>
          <a:prstGeom prst="ellipse">
            <a:avLst/>
          </a:prstGeom>
          <a:noFill/>
          <a:ln w="1905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8C59E88A-AB88-63A2-F6E0-874AC3A28F5B}"/>
              </a:ext>
            </a:extLst>
          </p:cNvPr>
          <p:cNvSpPr/>
          <p:nvPr/>
        </p:nvSpPr>
        <p:spPr>
          <a:xfrm>
            <a:off x="-873985" y="1761066"/>
            <a:ext cx="3335868" cy="3335868"/>
          </a:xfrm>
          <a:prstGeom prst="ellipse">
            <a:avLst/>
          </a:prstGeom>
          <a:noFill/>
          <a:ln w="1905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5A698E42-A6AF-E7B4-C8E4-B9F8FFEB7F98}"/>
              </a:ext>
            </a:extLst>
          </p:cNvPr>
          <p:cNvSpPr/>
          <p:nvPr/>
        </p:nvSpPr>
        <p:spPr>
          <a:xfrm rot="10800000">
            <a:off x="-1303015" y="1332036"/>
            <a:ext cx="4193930" cy="4193930"/>
          </a:xfrm>
          <a:prstGeom prst="ellipse">
            <a:avLst/>
          </a:pr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6059764F-4BEE-54CF-41E3-AF87A83142DA}"/>
              </a:ext>
            </a:extLst>
          </p:cNvPr>
          <p:cNvSpPr/>
          <p:nvPr/>
        </p:nvSpPr>
        <p:spPr>
          <a:xfrm rot="10800000">
            <a:off x="1766819" y="5151132"/>
            <a:ext cx="192096" cy="192096"/>
          </a:xfrm>
          <a:prstGeom prst="ellipse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dirty="0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14D5962F-67E4-F757-ADE1-45E6C2AC9089}"/>
              </a:ext>
            </a:extLst>
          </p:cNvPr>
          <p:cNvSpPr/>
          <p:nvPr/>
        </p:nvSpPr>
        <p:spPr>
          <a:xfrm rot="10800000">
            <a:off x="-376055" y="5151132"/>
            <a:ext cx="192096" cy="192096"/>
          </a:xfrm>
          <a:prstGeom prst="ellipse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dirty="0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83DFBD4A-0E76-27ED-3F69-C0E92BFE33A4}"/>
              </a:ext>
            </a:extLst>
          </p:cNvPr>
          <p:cNvSpPr/>
          <p:nvPr/>
        </p:nvSpPr>
        <p:spPr>
          <a:xfrm rot="10800000">
            <a:off x="1766819" y="1524957"/>
            <a:ext cx="192096" cy="192096"/>
          </a:xfrm>
          <a:prstGeom prst="ellipse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dirty="0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18AC9CAB-4FDD-16B4-C6A2-07D67F67B17E}"/>
              </a:ext>
            </a:extLst>
          </p:cNvPr>
          <p:cNvSpPr/>
          <p:nvPr/>
        </p:nvSpPr>
        <p:spPr>
          <a:xfrm rot="10800000">
            <a:off x="-376055" y="1524957"/>
            <a:ext cx="192096" cy="192096"/>
          </a:xfrm>
          <a:prstGeom prst="ellipse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dirty="0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0CE78F6B-D362-5280-61E8-77A2D87804DF}"/>
              </a:ext>
            </a:extLst>
          </p:cNvPr>
          <p:cNvSpPr/>
          <p:nvPr/>
        </p:nvSpPr>
        <p:spPr>
          <a:xfrm rot="10800000">
            <a:off x="-1405983" y="3332953"/>
            <a:ext cx="192096" cy="192096"/>
          </a:xfrm>
          <a:prstGeom prst="ellipse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dirty="0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46B1BC46-17ED-628A-285F-A4902FD82FE9}"/>
              </a:ext>
            </a:extLst>
          </p:cNvPr>
          <p:cNvSpPr/>
          <p:nvPr/>
        </p:nvSpPr>
        <p:spPr>
          <a:xfrm rot="10800000">
            <a:off x="2803797" y="3332953"/>
            <a:ext cx="192096" cy="192096"/>
          </a:xfrm>
          <a:prstGeom prst="ellipse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dirty="0"/>
          </a:p>
        </p:txBody>
      </p:sp>
      <p:pic>
        <p:nvPicPr>
          <p:cNvPr id="62" name="Picture 61">
            <a:extLst>
              <a:ext uri="{FF2B5EF4-FFF2-40B4-BE49-F238E27FC236}">
                <a16:creationId xmlns:a16="http://schemas.microsoft.com/office/drawing/2014/main" id="{196DF498-8006-7360-274B-57D27C306B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96" t="4236" r="20919" b="4236"/>
          <a:stretch/>
        </p:blipFill>
        <p:spPr>
          <a:xfrm rot="10800000">
            <a:off x="-1639437" y="3795364"/>
            <a:ext cx="1316832" cy="1316832"/>
          </a:xfrm>
          <a:custGeom>
            <a:avLst/>
            <a:gdLst>
              <a:gd name="connsiteX0" fmla="*/ 658416 w 1316832"/>
              <a:gd name="connsiteY0" fmla="*/ 0 h 1316832"/>
              <a:gd name="connsiteX1" fmla="*/ 1316832 w 1316832"/>
              <a:gd name="connsiteY1" fmla="*/ 658416 h 1316832"/>
              <a:gd name="connsiteX2" fmla="*/ 658416 w 1316832"/>
              <a:gd name="connsiteY2" fmla="*/ 1316832 h 1316832"/>
              <a:gd name="connsiteX3" fmla="*/ 0 w 1316832"/>
              <a:gd name="connsiteY3" fmla="*/ 658416 h 1316832"/>
              <a:gd name="connsiteX4" fmla="*/ 658416 w 1316832"/>
              <a:gd name="connsiteY4" fmla="*/ 0 h 1316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6832" h="1316832">
                <a:moveTo>
                  <a:pt x="658416" y="0"/>
                </a:moveTo>
                <a:cubicBezTo>
                  <a:pt x="1022049" y="0"/>
                  <a:pt x="1316832" y="294783"/>
                  <a:pt x="1316832" y="658416"/>
                </a:cubicBezTo>
                <a:cubicBezTo>
                  <a:pt x="1316832" y="1022049"/>
                  <a:pt x="1022049" y="1316832"/>
                  <a:pt x="658416" y="1316832"/>
                </a:cubicBezTo>
                <a:cubicBezTo>
                  <a:pt x="294783" y="1316832"/>
                  <a:pt x="0" y="1022049"/>
                  <a:pt x="0" y="658416"/>
                </a:cubicBezTo>
                <a:cubicBezTo>
                  <a:pt x="0" y="294783"/>
                  <a:pt x="294783" y="0"/>
                  <a:pt x="658416" y="0"/>
                </a:cubicBezTo>
                <a:close/>
              </a:path>
            </a:pathLst>
          </a:custGeom>
        </p:spPr>
      </p:pic>
      <p:pic>
        <p:nvPicPr>
          <p:cNvPr id="63" name="Picture 62">
            <a:extLst>
              <a:ext uri="{FF2B5EF4-FFF2-40B4-BE49-F238E27FC236}">
                <a16:creationId xmlns:a16="http://schemas.microsoft.com/office/drawing/2014/main" id="{781FC130-ED00-B8BE-CFC3-DDCF52A82CB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94" t="9492" r="18104" b="7374"/>
          <a:stretch/>
        </p:blipFill>
        <p:spPr>
          <a:xfrm rot="10800000">
            <a:off x="-1639437" y="1745805"/>
            <a:ext cx="1316832" cy="1316832"/>
          </a:xfrm>
          <a:custGeom>
            <a:avLst/>
            <a:gdLst>
              <a:gd name="connsiteX0" fmla="*/ 658416 w 1316832"/>
              <a:gd name="connsiteY0" fmla="*/ 0 h 1316832"/>
              <a:gd name="connsiteX1" fmla="*/ 1316832 w 1316832"/>
              <a:gd name="connsiteY1" fmla="*/ 658416 h 1316832"/>
              <a:gd name="connsiteX2" fmla="*/ 658416 w 1316832"/>
              <a:gd name="connsiteY2" fmla="*/ 1316832 h 1316832"/>
              <a:gd name="connsiteX3" fmla="*/ 0 w 1316832"/>
              <a:gd name="connsiteY3" fmla="*/ 658416 h 1316832"/>
              <a:gd name="connsiteX4" fmla="*/ 658416 w 1316832"/>
              <a:gd name="connsiteY4" fmla="*/ 0 h 1316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6832" h="1316832">
                <a:moveTo>
                  <a:pt x="658416" y="0"/>
                </a:moveTo>
                <a:cubicBezTo>
                  <a:pt x="1022049" y="0"/>
                  <a:pt x="1316832" y="294783"/>
                  <a:pt x="1316832" y="658416"/>
                </a:cubicBezTo>
                <a:cubicBezTo>
                  <a:pt x="1316832" y="1022049"/>
                  <a:pt x="1022049" y="1316832"/>
                  <a:pt x="658416" y="1316832"/>
                </a:cubicBezTo>
                <a:cubicBezTo>
                  <a:pt x="294783" y="1316832"/>
                  <a:pt x="0" y="1022049"/>
                  <a:pt x="0" y="658416"/>
                </a:cubicBezTo>
                <a:cubicBezTo>
                  <a:pt x="0" y="294783"/>
                  <a:pt x="294783" y="0"/>
                  <a:pt x="658416" y="0"/>
                </a:cubicBezTo>
                <a:close/>
              </a:path>
            </a:pathLst>
          </a:custGeom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id="{4572E718-452E-954A-229D-14995B6A897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85" t="5474" r="22441" b="2880"/>
          <a:stretch>
            <a:fillRect/>
          </a:stretch>
        </p:blipFill>
        <p:spPr>
          <a:xfrm rot="10800000">
            <a:off x="135533" y="721025"/>
            <a:ext cx="1316832" cy="1316832"/>
          </a:xfrm>
          <a:custGeom>
            <a:avLst/>
            <a:gdLst>
              <a:gd name="connsiteX0" fmla="*/ 658416 w 1316832"/>
              <a:gd name="connsiteY0" fmla="*/ 0 h 1316832"/>
              <a:gd name="connsiteX1" fmla="*/ 1316832 w 1316832"/>
              <a:gd name="connsiteY1" fmla="*/ 658416 h 1316832"/>
              <a:gd name="connsiteX2" fmla="*/ 658416 w 1316832"/>
              <a:gd name="connsiteY2" fmla="*/ 1316832 h 1316832"/>
              <a:gd name="connsiteX3" fmla="*/ 0 w 1316832"/>
              <a:gd name="connsiteY3" fmla="*/ 658416 h 1316832"/>
              <a:gd name="connsiteX4" fmla="*/ 658416 w 1316832"/>
              <a:gd name="connsiteY4" fmla="*/ 0 h 1316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6832" h="1316832">
                <a:moveTo>
                  <a:pt x="658416" y="0"/>
                </a:moveTo>
                <a:cubicBezTo>
                  <a:pt x="1022049" y="0"/>
                  <a:pt x="1316832" y="294783"/>
                  <a:pt x="1316832" y="658416"/>
                </a:cubicBezTo>
                <a:cubicBezTo>
                  <a:pt x="1316832" y="1022049"/>
                  <a:pt x="1022049" y="1316832"/>
                  <a:pt x="658416" y="1316832"/>
                </a:cubicBezTo>
                <a:cubicBezTo>
                  <a:pt x="294783" y="1316832"/>
                  <a:pt x="0" y="1022049"/>
                  <a:pt x="0" y="658416"/>
                </a:cubicBezTo>
                <a:cubicBezTo>
                  <a:pt x="0" y="294783"/>
                  <a:pt x="294783" y="0"/>
                  <a:pt x="658416" y="0"/>
                </a:cubicBezTo>
                <a:close/>
              </a:path>
            </a:pathLst>
          </a:custGeom>
        </p:spPr>
      </p:pic>
      <p:pic>
        <p:nvPicPr>
          <p:cNvPr id="65" name="Picture 64">
            <a:extLst>
              <a:ext uri="{FF2B5EF4-FFF2-40B4-BE49-F238E27FC236}">
                <a16:creationId xmlns:a16="http://schemas.microsoft.com/office/drawing/2014/main" id="{0D2F3BC7-F568-7BB0-A902-1BA6E959C14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049" t="23237" r="24564" b="12076"/>
          <a:stretch/>
        </p:blipFill>
        <p:spPr>
          <a:xfrm>
            <a:off x="1819656" y="1362456"/>
            <a:ext cx="1773936" cy="1773936"/>
          </a:xfrm>
          <a:custGeom>
            <a:avLst/>
            <a:gdLst>
              <a:gd name="connsiteX0" fmla="*/ 658416 w 1316832"/>
              <a:gd name="connsiteY0" fmla="*/ 0 h 1316832"/>
              <a:gd name="connsiteX1" fmla="*/ 1316832 w 1316832"/>
              <a:gd name="connsiteY1" fmla="*/ 658416 h 1316832"/>
              <a:gd name="connsiteX2" fmla="*/ 658416 w 1316832"/>
              <a:gd name="connsiteY2" fmla="*/ 1316832 h 1316832"/>
              <a:gd name="connsiteX3" fmla="*/ 0 w 1316832"/>
              <a:gd name="connsiteY3" fmla="*/ 658416 h 1316832"/>
              <a:gd name="connsiteX4" fmla="*/ 658416 w 1316832"/>
              <a:gd name="connsiteY4" fmla="*/ 0 h 1316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6832" h="1316832">
                <a:moveTo>
                  <a:pt x="658416" y="0"/>
                </a:moveTo>
                <a:cubicBezTo>
                  <a:pt x="1022049" y="0"/>
                  <a:pt x="1316832" y="294783"/>
                  <a:pt x="1316832" y="658416"/>
                </a:cubicBezTo>
                <a:cubicBezTo>
                  <a:pt x="1316832" y="1022049"/>
                  <a:pt x="1022049" y="1316832"/>
                  <a:pt x="658416" y="1316832"/>
                </a:cubicBezTo>
                <a:cubicBezTo>
                  <a:pt x="294783" y="1316832"/>
                  <a:pt x="0" y="1022049"/>
                  <a:pt x="0" y="658416"/>
                </a:cubicBezTo>
                <a:cubicBezTo>
                  <a:pt x="0" y="294783"/>
                  <a:pt x="294783" y="0"/>
                  <a:pt x="658416" y="0"/>
                </a:cubicBezTo>
                <a:close/>
              </a:path>
            </a:pathLst>
          </a:custGeom>
        </p:spPr>
      </p:pic>
      <p:pic>
        <p:nvPicPr>
          <p:cNvPr id="66" name="Picture 65">
            <a:extLst>
              <a:ext uri="{FF2B5EF4-FFF2-40B4-BE49-F238E27FC236}">
                <a16:creationId xmlns:a16="http://schemas.microsoft.com/office/drawing/2014/main" id="{AA51FADC-F2B1-BF84-A05D-F6CEDB9B710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72" t="11600" r="17684" b="5448"/>
          <a:stretch>
            <a:fillRect/>
          </a:stretch>
        </p:blipFill>
        <p:spPr>
          <a:xfrm rot="10800000">
            <a:off x="1910504" y="3795364"/>
            <a:ext cx="1316832" cy="1316832"/>
          </a:xfrm>
          <a:custGeom>
            <a:avLst/>
            <a:gdLst>
              <a:gd name="connsiteX0" fmla="*/ 658416 w 1316832"/>
              <a:gd name="connsiteY0" fmla="*/ 0 h 1316832"/>
              <a:gd name="connsiteX1" fmla="*/ 1316832 w 1316832"/>
              <a:gd name="connsiteY1" fmla="*/ 658416 h 1316832"/>
              <a:gd name="connsiteX2" fmla="*/ 658416 w 1316832"/>
              <a:gd name="connsiteY2" fmla="*/ 1316832 h 1316832"/>
              <a:gd name="connsiteX3" fmla="*/ 0 w 1316832"/>
              <a:gd name="connsiteY3" fmla="*/ 658416 h 1316832"/>
              <a:gd name="connsiteX4" fmla="*/ 658416 w 1316832"/>
              <a:gd name="connsiteY4" fmla="*/ 0 h 1316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6832" h="1316832">
                <a:moveTo>
                  <a:pt x="658416" y="0"/>
                </a:moveTo>
                <a:cubicBezTo>
                  <a:pt x="1022049" y="0"/>
                  <a:pt x="1316832" y="294783"/>
                  <a:pt x="1316832" y="658416"/>
                </a:cubicBezTo>
                <a:cubicBezTo>
                  <a:pt x="1316832" y="1022049"/>
                  <a:pt x="1022049" y="1316832"/>
                  <a:pt x="658416" y="1316832"/>
                </a:cubicBezTo>
                <a:cubicBezTo>
                  <a:pt x="294783" y="1316832"/>
                  <a:pt x="0" y="1022049"/>
                  <a:pt x="0" y="658416"/>
                </a:cubicBezTo>
                <a:cubicBezTo>
                  <a:pt x="0" y="294783"/>
                  <a:pt x="294783" y="0"/>
                  <a:pt x="658416" y="0"/>
                </a:cubicBezTo>
                <a:close/>
              </a:path>
            </a:pathLst>
          </a:custGeom>
        </p:spPr>
      </p:pic>
      <p:pic>
        <p:nvPicPr>
          <p:cNvPr id="67" name="Picture 66">
            <a:extLst>
              <a:ext uri="{FF2B5EF4-FFF2-40B4-BE49-F238E27FC236}">
                <a16:creationId xmlns:a16="http://schemas.microsoft.com/office/drawing/2014/main" id="{B61CB3F5-5408-6938-EEB4-10A9CB664CA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87" t="46083" r="15624" b="11191"/>
          <a:stretch/>
        </p:blipFill>
        <p:spPr>
          <a:xfrm rot="10800000">
            <a:off x="135533" y="4820144"/>
            <a:ext cx="1316832" cy="1316832"/>
          </a:xfrm>
          <a:custGeom>
            <a:avLst/>
            <a:gdLst>
              <a:gd name="connsiteX0" fmla="*/ 658416 w 1316832"/>
              <a:gd name="connsiteY0" fmla="*/ 0 h 1316832"/>
              <a:gd name="connsiteX1" fmla="*/ 1316832 w 1316832"/>
              <a:gd name="connsiteY1" fmla="*/ 658416 h 1316832"/>
              <a:gd name="connsiteX2" fmla="*/ 658416 w 1316832"/>
              <a:gd name="connsiteY2" fmla="*/ 1316832 h 1316832"/>
              <a:gd name="connsiteX3" fmla="*/ 0 w 1316832"/>
              <a:gd name="connsiteY3" fmla="*/ 658416 h 1316832"/>
              <a:gd name="connsiteX4" fmla="*/ 658416 w 1316832"/>
              <a:gd name="connsiteY4" fmla="*/ 0 h 1316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6832" h="1316832">
                <a:moveTo>
                  <a:pt x="658416" y="0"/>
                </a:moveTo>
                <a:cubicBezTo>
                  <a:pt x="1022049" y="0"/>
                  <a:pt x="1316832" y="294783"/>
                  <a:pt x="1316832" y="658416"/>
                </a:cubicBezTo>
                <a:cubicBezTo>
                  <a:pt x="1316832" y="1022049"/>
                  <a:pt x="1022049" y="1316832"/>
                  <a:pt x="658416" y="1316832"/>
                </a:cubicBezTo>
                <a:cubicBezTo>
                  <a:pt x="294783" y="1316832"/>
                  <a:pt x="0" y="1022049"/>
                  <a:pt x="0" y="658416"/>
                </a:cubicBezTo>
                <a:cubicBezTo>
                  <a:pt x="0" y="294783"/>
                  <a:pt x="294783" y="0"/>
                  <a:pt x="658416" y="0"/>
                </a:cubicBezTo>
                <a:close/>
              </a:path>
            </a:pathLst>
          </a:custGeom>
        </p:spPr>
      </p:pic>
      <p:sp>
        <p:nvSpPr>
          <p:cNvPr id="68" name="TextBox 67">
            <a:extLst>
              <a:ext uri="{FF2B5EF4-FFF2-40B4-BE49-F238E27FC236}">
                <a16:creationId xmlns:a16="http://schemas.microsoft.com/office/drawing/2014/main" id="{C98199AF-DA7E-6188-6EA3-B96CFA88E032}"/>
              </a:ext>
            </a:extLst>
          </p:cNvPr>
          <p:cNvSpPr txBox="1"/>
          <p:nvPr/>
        </p:nvSpPr>
        <p:spPr>
          <a:xfrm>
            <a:off x="-37368" y="3105835"/>
            <a:ext cx="16626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Montserrat" panose="00000500000000000000" pitchFamily="2" charset="0"/>
              </a:rPr>
              <a:t>DAILY</a:t>
            </a:r>
            <a:endParaRPr lang="LID4096" sz="3600" b="1" dirty="0">
              <a:latin typeface="Montserrat" panose="00000500000000000000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DA090FC-86E1-60BD-4747-F396227E81B9}"/>
              </a:ext>
            </a:extLst>
          </p:cNvPr>
          <p:cNvSpPr txBox="1"/>
          <p:nvPr/>
        </p:nvSpPr>
        <p:spPr>
          <a:xfrm>
            <a:off x="3685474" y="1576192"/>
            <a:ext cx="442941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>
                <a:latin typeface="Montserrat" panose="00000500000000000000" pitchFamily="2" charset="0"/>
              </a:rPr>
              <a:t>WALK TIME</a:t>
            </a:r>
            <a:endParaRPr lang="LID4096" sz="5400" b="1" dirty="0">
              <a:latin typeface="Montserrat" panose="000005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6994775-2F6E-DB55-4B0A-715D603CECAB}"/>
              </a:ext>
            </a:extLst>
          </p:cNvPr>
          <p:cNvSpPr txBox="1"/>
          <p:nvPr/>
        </p:nvSpPr>
        <p:spPr>
          <a:xfrm>
            <a:off x="3786996" y="2499522"/>
            <a:ext cx="560321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is simply dummy text of the printing and typesetting industry. Lorem Ipsum has been the industry's standard dummy text ever since the 1500s, when an unknown printer took a galley of type and scrambled it to make a type specimen book</a:t>
            </a:r>
            <a:endParaRPr lang="LID4096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63E2595B-31CF-5ECC-8463-2543183A2CCC}"/>
              </a:ext>
            </a:extLst>
          </p:cNvPr>
          <p:cNvSpPr/>
          <p:nvPr/>
        </p:nvSpPr>
        <p:spPr>
          <a:xfrm>
            <a:off x="8502237" y="514473"/>
            <a:ext cx="1529865" cy="608703"/>
          </a:xfrm>
          <a:custGeom>
            <a:avLst/>
            <a:gdLst>
              <a:gd name="connsiteX0" fmla="*/ 124962 w 1529865"/>
              <a:gd name="connsiteY0" fmla="*/ 608700 h 608703"/>
              <a:gd name="connsiteX1" fmla="*/ 1419767 w 1529865"/>
              <a:gd name="connsiteY1" fmla="*/ 596792 h 608703"/>
              <a:gd name="connsiteX2" fmla="*/ 1509908 w 1529865"/>
              <a:gd name="connsiteY2" fmla="*/ 553391 h 608703"/>
              <a:gd name="connsiteX3" fmla="*/ 1522928 w 1529865"/>
              <a:gd name="connsiteY3" fmla="*/ 457018 h 608703"/>
              <a:gd name="connsiteX4" fmla="*/ 1369355 w 1529865"/>
              <a:gd name="connsiteY4" fmla="*/ 391248 h 608703"/>
              <a:gd name="connsiteX5" fmla="*/ 1192856 w 1529865"/>
              <a:gd name="connsiteY5" fmla="*/ 172906 h 608703"/>
              <a:gd name="connsiteX6" fmla="*/ 892052 w 1529865"/>
              <a:gd name="connsiteY6" fmla="*/ 265607 h 608703"/>
              <a:gd name="connsiteX7" fmla="*/ 526480 w 1529865"/>
              <a:gd name="connsiteY7" fmla="*/ 5978 h 608703"/>
              <a:gd name="connsiteX8" fmla="*/ 175820 w 1529865"/>
              <a:gd name="connsiteY8" fmla="*/ 391137 h 608703"/>
              <a:gd name="connsiteX9" fmla="*/ 13232 w 1529865"/>
              <a:gd name="connsiteY9" fmla="*/ 456907 h 608703"/>
              <a:gd name="connsiteX10" fmla="*/ 50735 w 1529865"/>
              <a:gd name="connsiteY10" fmla="*/ 583215 h 608703"/>
              <a:gd name="connsiteX11" fmla="*/ 124851 w 1529865"/>
              <a:gd name="connsiteY11" fmla="*/ 608700 h 608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529865" h="608703">
                <a:moveTo>
                  <a:pt x="124962" y="608700"/>
                </a:moveTo>
                <a:lnTo>
                  <a:pt x="1419767" y="596792"/>
                </a:lnTo>
                <a:cubicBezTo>
                  <a:pt x="1454822" y="596458"/>
                  <a:pt x="1488653" y="581212"/>
                  <a:pt x="1509908" y="553391"/>
                </a:cubicBezTo>
                <a:cubicBezTo>
                  <a:pt x="1526935" y="531023"/>
                  <a:pt x="1537618" y="499306"/>
                  <a:pt x="1522928" y="457018"/>
                </a:cubicBezTo>
                <a:cubicBezTo>
                  <a:pt x="1488542" y="358308"/>
                  <a:pt x="1369355" y="391248"/>
                  <a:pt x="1369355" y="391248"/>
                </a:cubicBezTo>
                <a:cubicBezTo>
                  <a:pt x="1369355" y="391248"/>
                  <a:pt x="1370022" y="219312"/>
                  <a:pt x="1192856" y="172906"/>
                </a:cubicBezTo>
                <a:cubicBezTo>
                  <a:pt x="1015690" y="126500"/>
                  <a:pt x="892052" y="265607"/>
                  <a:pt x="892052" y="265607"/>
                </a:cubicBezTo>
                <a:cubicBezTo>
                  <a:pt x="892052" y="265607"/>
                  <a:pt x="841640" y="-46659"/>
                  <a:pt x="526480" y="5978"/>
                </a:cubicBezTo>
                <a:cubicBezTo>
                  <a:pt x="184055" y="63179"/>
                  <a:pt x="175820" y="391137"/>
                  <a:pt x="175820" y="391137"/>
                </a:cubicBezTo>
                <a:cubicBezTo>
                  <a:pt x="175820" y="391137"/>
                  <a:pt x="67651" y="370215"/>
                  <a:pt x="13232" y="456907"/>
                </a:cubicBezTo>
                <a:cubicBezTo>
                  <a:pt x="-20599" y="510769"/>
                  <a:pt x="17238" y="556284"/>
                  <a:pt x="50735" y="583215"/>
                </a:cubicBezTo>
                <a:cubicBezTo>
                  <a:pt x="71768" y="600020"/>
                  <a:pt x="97920" y="608922"/>
                  <a:pt x="124851" y="608700"/>
                </a:cubicBez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LID4096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BD4E7D3E-D44B-EF37-A778-3A00CEC97C2E}"/>
              </a:ext>
            </a:extLst>
          </p:cNvPr>
          <p:cNvSpPr/>
          <p:nvPr/>
        </p:nvSpPr>
        <p:spPr>
          <a:xfrm>
            <a:off x="3065571" y="973003"/>
            <a:ext cx="867133" cy="300182"/>
          </a:xfrm>
          <a:custGeom>
            <a:avLst/>
            <a:gdLst>
              <a:gd name="connsiteX0" fmla="*/ 108537 w 867133"/>
              <a:gd name="connsiteY0" fmla="*/ 300182 h 300182"/>
              <a:gd name="connsiteX1" fmla="*/ 828775 w 867133"/>
              <a:gd name="connsiteY1" fmla="*/ 300182 h 300182"/>
              <a:gd name="connsiteX2" fmla="*/ 866056 w 867133"/>
              <a:gd name="connsiteY2" fmla="*/ 252886 h 300182"/>
              <a:gd name="connsiteX3" fmla="*/ 793720 w 867133"/>
              <a:gd name="connsiteY3" fmla="*/ 173428 h 300182"/>
              <a:gd name="connsiteX4" fmla="*/ 614996 w 867133"/>
              <a:gd name="connsiteY4" fmla="*/ 173428 h 300182"/>
              <a:gd name="connsiteX5" fmla="*/ 395875 w 867133"/>
              <a:gd name="connsiteY5" fmla="*/ 380 h 300182"/>
              <a:gd name="connsiteX6" fmla="*/ 167963 w 867133"/>
              <a:gd name="connsiteY6" fmla="*/ 173428 h 300182"/>
              <a:gd name="connsiteX7" fmla="*/ 47997 w 867133"/>
              <a:gd name="connsiteY7" fmla="*/ 173428 h 300182"/>
              <a:gd name="connsiteX8" fmla="*/ 108425 w 867133"/>
              <a:gd name="connsiteY8" fmla="*/ 300182 h 300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67133" h="300182">
                <a:moveTo>
                  <a:pt x="108537" y="300182"/>
                </a:moveTo>
                <a:lnTo>
                  <a:pt x="828775" y="300182"/>
                </a:lnTo>
                <a:cubicBezTo>
                  <a:pt x="853592" y="300182"/>
                  <a:pt x="871843" y="277035"/>
                  <a:pt x="866056" y="252886"/>
                </a:cubicBezTo>
                <a:cubicBezTo>
                  <a:pt x="860046" y="228070"/>
                  <a:pt x="841795" y="197800"/>
                  <a:pt x="793720" y="173428"/>
                </a:cubicBezTo>
                <a:cubicBezTo>
                  <a:pt x="693786" y="122794"/>
                  <a:pt x="614996" y="173428"/>
                  <a:pt x="614996" y="173428"/>
                </a:cubicBezTo>
                <a:cubicBezTo>
                  <a:pt x="614996" y="173428"/>
                  <a:pt x="590847" y="-9413"/>
                  <a:pt x="395875" y="380"/>
                </a:cubicBezTo>
                <a:cubicBezTo>
                  <a:pt x="203018" y="10173"/>
                  <a:pt x="167963" y="173428"/>
                  <a:pt x="167963" y="173428"/>
                </a:cubicBezTo>
                <a:cubicBezTo>
                  <a:pt x="167963" y="173428"/>
                  <a:pt x="136803" y="112778"/>
                  <a:pt x="47997" y="173428"/>
                </a:cubicBezTo>
                <a:cubicBezTo>
                  <a:pt x="-40697" y="234079"/>
                  <a:pt x="1703" y="300182"/>
                  <a:pt x="108425" y="300182"/>
                </a:cubicBez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LID4096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687D1DB3-1BA4-9A2A-7D5D-18D1FE2857F3}"/>
              </a:ext>
            </a:extLst>
          </p:cNvPr>
          <p:cNvSpPr/>
          <p:nvPr/>
        </p:nvSpPr>
        <p:spPr>
          <a:xfrm>
            <a:off x="7539977" y="1123127"/>
            <a:ext cx="867133" cy="300182"/>
          </a:xfrm>
          <a:custGeom>
            <a:avLst/>
            <a:gdLst>
              <a:gd name="connsiteX0" fmla="*/ 758597 w 867133"/>
              <a:gd name="connsiteY0" fmla="*/ 300182 h 300182"/>
              <a:gd name="connsiteX1" fmla="*/ 38358 w 867133"/>
              <a:gd name="connsiteY1" fmla="*/ 300182 h 300182"/>
              <a:gd name="connsiteX2" fmla="*/ 1078 w 867133"/>
              <a:gd name="connsiteY2" fmla="*/ 252886 h 300182"/>
              <a:gd name="connsiteX3" fmla="*/ 73413 w 867133"/>
              <a:gd name="connsiteY3" fmla="*/ 173428 h 300182"/>
              <a:gd name="connsiteX4" fmla="*/ 252137 w 867133"/>
              <a:gd name="connsiteY4" fmla="*/ 173428 h 300182"/>
              <a:gd name="connsiteX5" fmla="*/ 471258 w 867133"/>
              <a:gd name="connsiteY5" fmla="*/ 380 h 300182"/>
              <a:gd name="connsiteX6" fmla="*/ 699170 w 867133"/>
              <a:gd name="connsiteY6" fmla="*/ 173428 h 300182"/>
              <a:gd name="connsiteX7" fmla="*/ 819136 w 867133"/>
              <a:gd name="connsiteY7" fmla="*/ 173428 h 300182"/>
              <a:gd name="connsiteX8" fmla="*/ 758708 w 867133"/>
              <a:gd name="connsiteY8" fmla="*/ 300182 h 300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67133" h="300182">
                <a:moveTo>
                  <a:pt x="758597" y="300182"/>
                </a:moveTo>
                <a:lnTo>
                  <a:pt x="38358" y="300182"/>
                </a:lnTo>
                <a:cubicBezTo>
                  <a:pt x="13541" y="300182"/>
                  <a:pt x="-4709" y="277035"/>
                  <a:pt x="1078" y="252886"/>
                </a:cubicBezTo>
                <a:cubicBezTo>
                  <a:pt x="7087" y="228070"/>
                  <a:pt x="25338" y="197800"/>
                  <a:pt x="73413" y="173428"/>
                </a:cubicBezTo>
                <a:cubicBezTo>
                  <a:pt x="173347" y="122794"/>
                  <a:pt x="252137" y="173428"/>
                  <a:pt x="252137" y="173428"/>
                </a:cubicBezTo>
                <a:cubicBezTo>
                  <a:pt x="252137" y="173428"/>
                  <a:pt x="276286" y="-9413"/>
                  <a:pt x="471258" y="380"/>
                </a:cubicBezTo>
                <a:cubicBezTo>
                  <a:pt x="664116" y="10173"/>
                  <a:pt x="699170" y="173428"/>
                  <a:pt x="699170" y="173428"/>
                </a:cubicBezTo>
                <a:cubicBezTo>
                  <a:pt x="699170" y="173428"/>
                  <a:pt x="730330" y="112778"/>
                  <a:pt x="819136" y="173428"/>
                </a:cubicBezTo>
                <a:cubicBezTo>
                  <a:pt x="907830" y="234079"/>
                  <a:pt x="865430" y="300182"/>
                  <a:pt x="758708" y="300182"/>
                </a:cubicBez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LID4096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AA28D990-401A-9376-6241-4375EDDF0529}"/>
              </a:ext>
            </a:extLst>
          </p:cNvPr>
          <p:cNvSpPr/>
          <p:nvPr/>
        </p:nvSpPr>
        <p:spPr>
          <a:xfrm>
            <a:off x="5093861" y="731185"/>
            <a:ext cx="1751230" cy="692238"/>
          </a:xfrm>
          <a:custGeom>
            <a:avLst/>
            <a:gdLst>
              <a:gd name="connsiteX0" fmla="*/ 1608325 w 1751230"/>
              <a:gd name="connsiteY0" fmla="*/ 692124 h 692238"/>
              <a:gd name="connsiteX1" fmla="*/ 126004 w 1751230"/>
              <a:gd name="connsiteY1" fmla="*/ 678436 h 692238"/>
              <a:gd name="connsiteX2" fmla="*/ 22843 w 1751230"/>
              <a:gd name="connsiteY2" fmla="*/ 628691 h 692238"/>
              <a:gd name="connsiteX3" fmla="*/ 7931 w 1751230"/>
              <a:gd name="connsiteY3" fmla="*/ 518408 h 692238"/>
              <a:gd name="connsiteX4" fmla="*/ 183650 w 1751230"/>
              <a:gd name="connsiteY4" fmla="*/ 443067 h 692238"/>
              <a:gd name="connsiteX5" fmla="*/ 385633 w 1751230"/>
              <a:gd name="connsiteY5" fmla="*/ 193121 h 692238"/>
              <a:gd name="connsiteX6" fmla="*/ 729950 w 1751230"/>
              <a:gd name="connsiteY6" fmla="*/ 299287 h 692238"/>
              <a:gd name="connsiteX7" fmla="*/ 1148494 w 1751230"/>
              <a:gd name="connsiteY7" fmla="*/ 2155 h 692238"/>
              <a:gd name="connsiteX8" fmla="*/ 1549900 w 1751230"/>
              <a:gd name="connsiteY8" fmla="*/ 443179 h 692238"/>
              <a:gd name="connsiteX9" fmla="*/ 1736080 w 1751230"/>
              <a:gd name="connsiteY9" fmla="*/ 518519 h 692238"/>
              <a:gd name="connsiteX10" fmla="*/ 1693124 w 1751230"/>
              <a:gd name="connsiteY10" fmla="*/ 663079 h 692238"/>
              <a:gd name="connsiteX11" fmla="*/ 1608213 w 1751230"/>
              <a:gd name="connsiteY11" fmla="*/ 692235 h 692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751230" h="692238">
                <a:moveTo>
                  <a:pt x="1608325" y="692124"/>
                </a:moveTo>
                <a:lnTo>
                  <a:pt x="126004" y="678436"/>
                </a:lnTo>
                <a:cubicBezTo>
                  <a:pt x="85942" y="678102"/>
                  <a:pt x="47103" y="660630"/>
                  <a:pt x="22843" y="628691"/>
                </a:cubicBezTo>
                <a:cubicBezTo>
                  <a:pt x="3368" y="603096"/>
                  <a:pt x="-8873" y="566817"/>
                  <a:pt x="7931" y="518408"/>
                </a:cubicBezTo>
                <a:cubicBezTo>
                  <a:pt x="47215" y="405453"/>
                  <a:pt x="183650" y="443067"/>
                  <a:pt x="183650" y="443067"/>
                </a:cubicBezTo>
                <a:cubicBezTo>
                  <a:pt x="183650" y="443067"/>
                  <a:pt x="182871" y="246204"/>
                  <a:pt x="385633" y="193121"/>
                </a:cubicBezTo>
                <a:cubicBezTo>
                  <a:pt x="588506" y="140038"/>
                  <a:pt x="729950" y="299287"/>
                  <a:pt x="729950" y="299287"/>
                </a:cubicBezTo>
                <a:cubicBezTo>
                  <a:pt x="729950" y="299287"/>
                  <a:pt x="752207" y="-29561"/>
                  <a:pt x="1148494" y="2155"/>
                </a:cubicBezTo>
                <a:cubicBezTo>
                  <a:pt x="1554018" y="34650"/>
                  <a:pt x="1549900" y="443179"/>
                  <a:pt x="1549900" y="443179"/>
                </a:cubicBezTo>
                <a:cubicBezTo>
                  <a:pt x="1549900" y="443179"/>
                  <a:pt x="1673761" y="419252"/>
                  <a:pt x="1736080" y="518519"/>
                </a:cubicBezTo>
                <a:cubicBezTo>
                  <a:pt x="1774808" y="580171"/>
                  <a:pt x="1731518" y="632364"/>
                  <a:pt x="1693124" y="663079"/>
                </a:cubicBezTo>
                <a:cubicBezTo>
                  <a:pt x="1669087" y="682331"/>
                  <a:pt x="1639040" y="692458"/>
                  <a:pt x="1608213" y="692235"/>
                </a:cubicBez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LID4096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02E43C4C-437E-F94B-5205-0A30C9C95614}"/>
              </a:ext>
            </a:extLst>
          </p:cNvPr>
          <p:cNvSpPr/>
          <p:nvPr/>
        </p:nvSpPr>
        <p:spPr>
          <a:xfrm>
            <a:off x="10032102" y="2085542"/>
            <a:ext cx="1836215" cy="725189"/>
          </a:xfrm>
          <a:custGeom>
            <a:avLst/>
            <a:gdLst>
              <a:gd name="connsiteX0" fmla="*/ 1686335 w 1836215"/>
              <a:gd name="connsiteY0" fmla="*/ 725186 h 725189"/>
              <a:gd name="connsiteX1" fmla="*/ 132125 w 1836215"/>
              <a:gd name="connsiteY1" fmla="*/ 710831 h 725189"/>
              <a:gd name="connsiteX2" fmla="*/ 23955 w 1836215"/>
              <a:gd name="connsiteY2" fmla="*/ 658638 h 725189"/>
              <a:gd name="connsiteX3" fmla="*/ 8376 w 1836215"/>
              <a:gd name="connsiteY3" fmla="*/ 543012 h 725189"/>
              <a:gd name="connsiteX4" fmla="*/ 192664 w 1836215"/>
              <a:gd name="connsiteY4" fmla="*/ 464000 h 725189"/>
              <a:gd name="connsiteX5" fmla="*/ 404440 w 1836215"/>
              <a:gd name="connsiteY5" fmla="*/ 201923 h 725189"/>
              <a:gd name="connsiteX6" fmla="*/ 765449 w 1836215"/>
              <a:gd name="connsiteY6" fmla="*/ 313208 h 725189"/>
              <a:gd name="connsiteX7" fmla="*/ 1204247 w 1836215"/>
              <a:gd name="connsiteY7" fmla="*/ 1609 h 725189"/>
              <a:gd name="connsiteX8" fmla="*/ 1625128 w 1836215"/>
              <a:gd name="connsiteY8" fmla="*/ 464000 h 725189"/>
              <a:gd name="connsiteX9" fmla="*/ 1820323 w 1836215"/>
              <a:gd name="connsiteY9" fmla="*/ 543012 h 725189"/>
              <a:gd name="connsiteX10" fmla="*/ 1775364 w 1836215"/>
              <a:gd name="connsiteY10" fmla="*/ 694583 h 725189"/>
              <a:gd name="connsiteX11" fmla="*/ 1686335 w 1836215"/>
              <a:gd name="connsiteY11" fmla="*/ 725186 h 7251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836215" h="725189">
                <a:moveTo>
                  <a:pt x="1686335" y="725186"/>
                </a:moveTo>
                <a:lnTo>
                  <a:pt x="132125" y="710831"/>
                </a:lnTo>
                <a:cubicBezTo>
                  <a:pt x="90059" y="710497"/>
                  <a:pt x="49439" y="692135"/>
                  <a:pt x="23955" y="658638"/>
                </a:cubicBezTo>
                <a:cubicBezTo>
                  <a:pt x="3479" y="631818"/>
                  <a:pt x="-9319" y="593758"/>
                  <a:pt x="8376" y="543012"/>
                </a:cubicBezTo>
                <a:cubicBezTo>
                  <a:pt x="49551" y="424494"/>
                  <a:pt x="192664" y="464000"/>
                  <a:pt x="192664" y="464000"/>
                </a:cubicBezTo>
                <a:cubicBezTo>
                  <a:pt x="192664" y="464000"/>
                  <a:pt x="191774" y="257566"/>
                  <a:pt x="404440" y="201923"/>
                </a:cubicBezTo>
                <a:cubicBezTo>
                  <a:pt x="617106" y="146280"/>
                  <a:pt x="765449" y="313208"/>
                  <a:pt x="765449" y="313208"/>
                </a:cubicBezTo>
                <a:cubicBezTo>
                  <a:pt x="765449" y="313208"/>
                  <a:pt x="788486" y="-26101"/>
                  <a:pt x="1204247" y="1609"/>
                </a:cubicBezTo>
                <a:cubicBezTo>
                  <a:pt x="1627799" y="29876"/>
                  <a:pt x="1625128" y="464000"/>
                  <a:pt x="1625128" y="464000"/>
                </a:cubicBezTo>
                <a:cubicBezTo>
                  <a:pt x="1625128" y="464000"/>
                  <a:pt x="1754887" y="438961"/>
                  <a:pt x="1820323" y="543012"/>
                </a:cubicBezTo>
                <a:cubicBezTo>
                  <a:pt x="1860942" y="607669"/>
                  <a:pt x="1815537" y="662310"/>
                  <a:pt x="1775364" y="694583"/>
                </a:cubicBezTo>
                <a:cubicBezTo>
                  <a:pt x="1750102" y="714726"/>
                  <a:pt x="1718719" y="725409"/>
                  <a:pt x="1686335" y="725186"/>
                </a:cubicBez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LID4096"/>
          </a:p>
        </p:txBody>
      </p:sp>
      <p:grpSp>
        <p:nvGrpSpPr>
          <p:cNvPr id="70" name="Graphic 37">
            <a:extLst>
              <a:ext uri="{FF2B5EF4-FFF2-40B4-BE49-F238E27FC236}">
                <a16:creationId xmlns:a16="http://schemas.microsoft.com/office/drawing/2014/main" id="{6D7FFF67-E518-C1CC-12F8-1FC4F03E66D6}"/>
              </a:ext>
            </a:extLst>
          </p:cNvPr>
          <p:cNvGrpSpPr/>
          <p:nvPr/>
        </p:nvGrpSpPr>
        <p:grpSpPr>
          <a:xfrm>
            <a:off x="4044541" y="4293377"/>
            <a:ext cx="1689422" cy="1731259"/>
            <a:chOff x="2659118" y="4346124"/>
            <a:chExt cx="1689422" cy="1731259"/>
          </a:xfrm>
        </p:grpSpPr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22FDCB53-E5B3-0DBB-9B77-10B813F589AB}"/>
                </a:ext>
              </a:extLst>
            </p:cNvPr>
            <p:cNvSpPr/>
            <p:nvPr/>
          </p:nvSpPr>
          <p:spPr>
            <a:xfrm>
              <a:off x="2969654" y="5292823"/>
              <a:ext cx="413936" cy="216010"/>
            </a:xfrm>
            <a:custGeom>
              <a:avLst/>
              <a:gdLst>
                <a:gd name="connsiteX0" fmla="*/ 347160 w 413936"/>
                <a:gd name="connsiteY0" fmla="*/ 0 h 216010"/>
                <a:gd name="connsiteX1" fmla="*/ 44575 w 413936"/>
                <a:gd name="connsiteY1" fmla="*/ 44737 h 216010"/>
                <a:gd name="connsiteX2" fmla="*/ 51253 w 413936"/>
                <a:gd name="connsiteY2" fmla="*/ 202762 h 216010"/>
                <a:gd name="connsiteX3" fmla="*/ 413931 w 413936"/>
                <a:gd name="connsiteY3" fmla="*/ 156690 h 216010"/>
                <a:gd name="connsiteX4" fmla="*/ 347160 w 413936"/>
                <a:gd name="connsiteY4" fmla="*/ 0 h 216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3936" h="216010">
                  <a:moveTo>
                    <a:pt x="347160" y="0"/>
                  </a:moveTo>
                  <a:cubicBezTo>
                    <a:pt x="347160" y="0"/>
                    <a:pt x="148627" y="44848"/>
                    <a:pt x="44575" y="44737"/>
                  </a:cubicBezTo>
                  <a:cubicBezTo>
                    <a:pt x="-59476" y="44625"/>
                    <a:pt x="51253" y="202762"/>
                    <a:pt x="51253" y="202762"/>
                  </a:cubicBezTo>
                  <a:cubicBezTo>
                    <a:pt x="51253" y="202762"/>
                    <a:pt x="413264" y="253397"/>
                    <a:pt x="413931" y="156690"/>
                  </a:cubicBezTo>
                  <a:cubicBezTo>
                    <a:pt x="414599" y="59983"/>
                    <a:pt x="347160" y="0"/>
                    <a:pt x="347160" y="0"/>
                  </a:cubicBezTo>
                  <a:close/>
                </a:path>
              </a:pathLst>
            </a:custGeom>
            <a:solidFill>
              <a:srgbClr val="F9857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E1A51D79-2544-F707-5A10-038655EB7D9F}"/>
                </a:ext>
              </a:extLst>
            </p:cNvPr>
            <p:cNvSpPr/>
            <p:nvPr/>
          </p:nvSpPr>
          <p:spPr>
            <a:xfrm>
              <a:off x="3678269" y="5325571"/>
              <a:ext cx="309818" cy="504038"/>
            </a:xfrm>
            <a:custGeom>
              <a:avLst/>
              <a:gdLst>
                <a:gd name="connsiteX0" fmla="*/ 111 w 309818"/>
                <a:gd name="connsiteY0" fmla="*/ 165340 h 504038"/>
                <a:gd name="connsiteX1" fmla="*/ 164591 w 309818"/>
                <a:gd name="connsiteY1" fmla="*/ 472264 h 504038"/>
                <a:gd name="connsiteX2" fmla="*/ 309818 w 309818"/>
                <a:gd name="connsiteY2" fmla="*/ 409833 h 504038"/>
                <a:gd name="connsiteX3" fmla="*/ 104163 w 309818"/>
                <a:gd name="connsiteY3" fmla="*/ 526 h 504038"/>
                <a:gd name="connsiteX4" fmla="*/ 0 w 309818"/>
                <a:gd name="connsiteY4" fmla="*/ 165340 h 50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9818" h="504038">
                  <a:moveTo>
                    <a:pt x="111" y="165340"/>
                  </a:moveTo>
                  <a:cubicBezTo>
                    <a:pt x="111" y="165340"/>
                    <a:pt x="129981" y="374222"/>
                    <a:pt x="164591" y="472264"/>
                  </a:cubicBezTo>
                  <a:cubicBezTo>
                    <a:pt x="199201" y="570418"/>
                    <a:pt x="309818" y="409833"/>
                    <a:pt x="309818" y="409833"/>
                  </a:cubicBezTo>
                  <a:cubicBezTo>
                    <a:pt x="309818" y="409833"/>
                    <a:pt x="203986" y="12322"/>
                    <a:pt x="104163" y="526"/>
                  </a:cubicBezTo>
                  <a:cubicBezTo>
                    <a:pt x="8124" y="-10825"/>
                    <a:pt x="0" y="165340"/>
                    <a:pt x="0" y="165340"/>
                  </a:cubicBezTo>
                  <a:close/>
                </a:path>
              </a:pathLst>
            </a:custGeom>
            <a:solidFill>
              <a:srgbClr val="F9857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C1F209A5-447A-16D4-853D-267F4839559C}"/>
                </a:ext>
              </a:extLst>
            </p:cNvPr>
            <p:cNvSpPr/>
            <p:nvPr/>
          </p:nvSpPr>
          <p:spPr>
            <a:xfrm>
              <a:off x="2926092" y="5332440"/>
              <a:ext cx="94814" cy="165369"/>
            </a:xfrm>
            <a:custGeom>
              <a:avLst/>
              <a:gdLst>
                <a:gd name="connsiteX0" fmla="*/ 94815 w 94814"/>
                <a:gd name="connsiteY0" fmla="*/ 163144 h 165369"/>
                <a:gd name="connsiteX1" fmla="*/ 14467 w 94814"/>
                <a:gd name="connsiteY1" fmla="*/ 165370 h 165369"/>
                <a:gd name="connsiteX2" fmla="*/ 0 w 94814"/>
                <a:gd name="connsiteY2" fmla="*/ 0 h 165369"/>
                <a:gd name="connsiteX3" fmla="*/ 88138 w 94814"/>
                <a:gd name="connsiteY3" fmla="*/ 5119 h 165369"/>
                <a:gd name="connsiteX4" fmla="*/ 94815 w 94814"/>
                <a:gd name="connsiteY4" fmla="*/ 163144 h 1653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4814" h="165369">
                  <a:moveTo>
                    <a:pt x="94815" y="163144"/>
                  </a:moveTo>
                  <a:lnTo>
                    <a:pt x="14467" y="165370"/>
                  </a:lnTo>
                  <a:lnTo>
                    <a:pt x="0" y="0"/>
                  </a:lnTo>
                  <a:lnTo>
                    <a:pt x="88138" y="5119"/>
                  </a:lnTo>
                  <a:lnTo>
                    <a:pt x="94815" y="163144"/>
                  </a:lnTo>
                  <a:close/>
                </a:path>
              </a:pathLst>
            </a:custGeom>
            <a:solidFill>
              <a:srgbClr val="F9AD6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A5D5B8A8-129F-DC0E-6378-00E3977384EA}"/>
                </a:ext>
              </a:extLst>
            </p:cNvPr>
            <p:cNvSpPr/>
            <p:nvPr/>
          </p:nvSpPr>
          <p:spPr>
            <a:xfrm>
              <a:off x="2687830" y="5305064"/>
              <a:ext cx="267084" cy="445052"/>
            </a:xfrm>
            <a:custGeom>
              <a:avLst/>
              <a:gdLst>
                <a:gd name="connsiteX0" fmla="*/ 162254 w 267084"/>
                <a:gd name="connsiteY0" fmla="*/ 4785 h 445052"/>
                <a:gd name="connsiteX1" fmla="*/ 108837 w 267084"/>
                <a:gd name="connsiteY1" fmla="*/ 2003 h 445052"/>
                <a:gd name="connsiteX2" fmla="*/ 69998 w 267084"/>
                <a:gd name="connsiteY2" fmla="*/ 0 h 445052"/>
                <a:gd name="connsiteX3" fmla="*/ 0 w 267084"/>
                <a:gd name="connsiteY3" fmla="*/ 442916 h 445052"/>
                <a:gd name="connsiteX4" fmla="*/ 38950 w 267084"/>
                <a:gd name="connsiteY4" fmla="*/ 444585 h 445052"/>
                <a:gd name="connsiteX5" fmla="*/ 112621 w 267084"/>
                <a:gd name="connsiteY5" fmla="*/ 403187 h 445052"/>
                <a:gd name="connsiteX6" fmla="*/ 255733 w 267084"/>
                <a:gd name="connsiteY6" fmla="*/ 206323 h 445052"/>
                <a:gd name="connsiteX7" fmla="*/ 267085 w 267084"/>
                <a:gd name="connsiteY7" fmla="*/ 183287 h 445052"/>
                <a:gd name="connsiteX8" fmla="*/ 263969 w 267084"/>
                <a:gd name="connsiteY8" fmla="*/ 42288 h 445052"/>
                <a:gd name="connsiteX9" fmla="*/ 244828 w 267084"/>
                <a:gd name="connsiteY9" fmla="*/ 16693 h 445052"/>
                <a:gd name="connsiteX10" fmla="*/ 208326 w 267084"/>
                <a:gd name="connsiteY10" fmla="*/ 9571 h 445052"/>
                <a:gd name="connsiteX11" fmla="*/ 162365 w 267084"/>
                <a:gd name="connsiteY11" fmla="*/ 4785 h 445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67084" h="445052">
                  <a:moveTo>
                    <a:pt x="162254" y="4785"/>
                  </a:moveTo>
                  <a:lnTo>
                    <a:pt x="108837" y="2003"/>
                  </a:lnTo>
                  <a:lnTo>
                    <a:pt x="69998" y="0"/>
                  </a:lnTo>
                  <a:lnTo>
                    <a:pt x="0" y="442916"/>
                  </a:lnTo>
                  <a:cubicBezTo>
                    <a:pt x="0" y="442916"/>
                    <a:pt x="17249" y="446254"/>
                    <a:pt x="38950" y="444585"/>
                  </a:cubicBezTo>
                  <a:cubicBezTo>
                    <a:pt x="64434" y="442471"/>
                    <a:pt x="96039" y="433345"/>
                    <a:pt x="112621" y="403187"/>
                  </a:cubicBezTo>
                  <a:cubicBezTo>
                    <a:pt x="169599" y="299803"/>
                    <a:pt x="240265" y="217674"/>
                    <a:pt x="255733" y="206323"/>
                  </a:cubicBezTo>
                  <a:cubicBezTo>
                    <a:pt x="262744" y="201204"/>
                    <a:pt x="267085" y="192524"/>
                    <a:pt x="267085" y="183287"/>
                  </a:cubicBezTo>
                  <a:lnTo>
                    <a:pt x="263969" y="42288"/>
                  </a:lnTo>
                  <a:cubicBezTo>
                    <a:pt x="263969" y="29602"/>
                    <a:pt x="256067" y="18919"/>
                    <a:pt x="244828" y="16693"/>
                  </a:cubicBezTo>
                  <a:lnTo>
                    <a:pt x="208326" y="9571"/>
                  </a:lnTo>
                  <a:cubicBezTo>
                    <a:pt x="193191" y="6566"/>
                    <a:pt x="177834" y="5008"/>
                    <a:pt x="162365" y="4785"/>
                  </a:cubicBezTo>
                  <a:close/>
                </a:path>
              </a:pathLst>
            </a:custGeom>
            <a:solidFill>
              <a:srgbClr val="B56A4D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846636C6-0F84-C2F2-DE36-7C45E048A682}"/>
                </a:ext>
              </a:extLst>
            </p:cNvPr>
            <p:cNvSpPr/>
            <p:nvPr/>
          </p:nvSpPr>
          <p:spPr>
            <a:xfrm>
              <a:off x="2659118" y="5302282"/>
              <a:ext cx="137771" cy="447723"/>
            </a:xfrm>
            <a:custGeom>
              <a:avLst/>
              <a:gdLst>
                <a:gd name="connsiteX0" fmla="*/ 137549 w 137771"/>
                <a:gd name="connsiteY0" fmla="*/ 4785 h 447723"/>
                <a:gd name="connsiteX1" fmla="*/ 98710 w 137771"/>
                <a:gd name="connsiteY1" fmla="*/ 2782 h 447723"/>
                <a:gd name="connsiteX2" fmla="*/ 98487 w 137771"/>
                <a:gd name="connsiteY2" fmla="*/ 4563 h 447723"/>
                <a:gd name="connsiteX3" fmla="*/ 69665 w 137771"/>
                <a:gd name="connsiteY3" fmla="*/ 0 h 447723"/>
                <a:gd name="connsiteX4" fmla="*/ 61541 w 137771"/>
                <a:gd name="connsiteY4" fmla="*/ 51525 h 447723"/>
                <a:gd name="connsiteX5" fmla="*/ 90364 w 137771"/>
                <a:gd name="connsiteY5" fmla="*/ 56088 h 447723"/>
                <a:gd name="connsiteX6" fmla="*/ 83019 w 137771"/>
                <a:gd name="connsiteY6" fmla="*/ 102271 h 447723"/>
                <a:gd name="connsiteX7" fmla="*/ 54196 w 137771"/>
                <a:gd name="connsiteY7" fmla="*/ 97708 h 447723"/>
                <a:gd name="connsiteX8" fmla="*/ 45961 w 137771"/>
                <a:gd name="connsiteY8" fmla="*/ 149790 h 447723"/>
                <a:gd name="connsiteX9" fmla="*/ 74784 w 137771"/>
                <a:gd name="connsiteY9" fmla="*/ 154353 h 447723"/>
                <a:gd name="connsiteX10" fmla="*/ 68107 w 137771"/>
                <a:gd name="connsiteY10" fmla="*/ 196753 h 447723"/>
                <a:gd name="connsiteX11" fmla="*/ 39284 w 137771"/>
                <a:gd name="connsiteY11" fmla="*/ 192190 h 447723"/>
                <a:gd name="connsiteX12" fmla="*/ 31049 w 137771"/>
                <a:gd name="connsiteY12" fmla="*/ 244271 h 447723"/>
                <a:gd name="connsiteX13" fmla="*/ 59871 w 137771"/>
                <a:gd name="connsiteY13" fmla="*/ 248834 h 447723"/>
                <a:gd name="connsiteX14" fmla="*/ 52749 w 137771"/>
                <a:gd name="connsiteY14" fmla="*/ 294127 h 447723"/>
                <a:gd name="connsiteX15" fmla="*/ 23926 w 137771"/>
                <a:gd name="connsiteY15" fmla="*/ 289565 h 447723"/>
                <a:gd name="connsiteX16" fmla="*/ 15691 w 137771"/>
                <a:gd name="connsiteY16" fmla="*/ 341646 h 447723"/>
                <a:gd name="connsiteX17" fmla="*/ 44514 w 137771"/>
                <a:gd name="connsiteY17" fmla="*/ 346209 h 447723"/>
                <a:gd name="connsiteX18" fmla="*/ 36947 w 137771"/>
                <a:gd name="connsiteY18" fmla="*/ 394173 h 447723"/>
                <a:gd name="connsiteX19" fmla="*/ 8124 w 137771"/>
                <a:gd name="connsiteY19" fmla="*/ 389610 h 447723"/>
                <a:gd name="connsiteX20" fmla="*/ 0 w 137771"/>
                <a:gd name="connsiteY20" fmla="*/ 441024 h 447723"/>
                <a:gd name="connsiteX21" fmla="*/ 28823 w 137771"/>
                <a:gd name="connsiteY21" fmla="*/ 445586 h 447723"/>
                <a:gd name="connsiteX22" fmla="*/ 67773 w 137771"/>
                <a:gd name="connsiteY22" fmla="*/ 447256 h 447723"/>
                <a:gd name="connsiteX23" fmla="*/ 137771 w 137771"/>
                <a:gd name="connsiteY23" fmla="*/ 4674 h 447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37771" h="447723">
                  <a:moveTo>
                    <a:pt x="137549" y="4785"/>
                  </a:moveTo>
                  <a:lnTo>
                    <a:pt x="98710" y="2782"/>
                  </a:lnTo>
                  <a:lnTo>
                    <a:pt x="98487" y="4563"/>
                  </a:lnTo>
                  <a:lnTo>
                    <a:pt x="69665" y="0"/>
                  </a:lnTo>
                  <a:lnTo>
                    <a:pt x="61541" y="51525"/>
                  </a:lnTo>
                  <a:lnTo>
                    <a:pt x="90364" y="56088"/>
                  </a:lnTo>
                  <a:lnTo>
                    <a:pt x="83019" y="102271"/>
                  </a:lnTo>
                  <a:lnTo>
                    <a:pt x="54196" y="97708"/>
                  </a:lnTo>
                  <a:lnTo>
                    <a:pt x="45961" y="149790"/>
                  </a:lnTo>
                  <a:lnTo>
                    <a:pt x="74784" y="154353"/>
                  </a:lnTo>
                  <a:lnTo>
                    <a:pt x="68107" y="196753"/>
                  </a:lnTo>
                  <a:lnTo>
                    <a:pt x="39284" y="192190"/>
                  </a:lnTo>
                  <a:lnTo>
                    <a:pt x="31049" y="244271"/>
                  </a:lnTo>
                  <a:lnTo>
                    <a:pt x="59871" y="248834"/>
                  </a:lnTo>
                  <a:lnTo>
                    <a:pt x="52749" y="294127"/>
                  </a:lnTo>
                  <a:lnTo>
                    <a:pt x="23926" y="289565"/>
                  </a:lnTo>
                  <a:lnTo>
                    <a:pt x="15691" y="341646"/>
                  </a:lnTo>
                  <a:lnTo>
                    <a:pt x="44514" y="346209"/>
                  </a:lnTo>
                  <a:lnTo>
                    <a:pt x="36947" y="394173"/>
                  </a:lnTo>
                  <a:lnTo>
                    <a:pt x="8124" y="389610"/>
                  </a:lnTo>
                  <a:lnTo>
                    <a:pt x="0" y="441024"/>
                  </a:lnTo>
                  <a:lnTo>
                    <a:pt x="28823" y="445586"/>
                  </a:lnTo>
                  <a:cubicBezTo>
                    <a:pt x="28823" y="445586"/>
                    <a:pt x="46072" y="448925"/>
                    <a:pt x="67773" y="447256"/>
                  </a:cubicBezTo>
                  <a:lnTo>
                    <a:pt x="137771" y="4674"/>
                  </a:lnTo>
                  <a:close/>
                </a:path>
              </a:pathLst>
            </a:custGeom>
            <a:solidFill>
              <a:srgbClr val="507849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7E3A0A37-4C17-E1E6-C9B3-571111E05CA7}"/>
                </a:ext>
              </a:extLst>
            </p:cNvPr>
            <p:cNvSpPr/>
            <p:nvPr/>
          </p:nvSpPr>
          <p:spPr>
            <a:xfrm>
              <a:off x="2839220" y="5550423"/>
              <a:ext cx="24843" cy="60786"/>
            </a:xfrm>
            <a:custGeom>
              <a:avLst/>
              <a:gdLst>
                <a:gd name="connsiteX0" fmla="*/ 22104 w 24843"/>
                <a:gd name="connsiteY0" fmla="*/ 60787 h 60786"/>
                <a:gd name="connsiteX1" fmla="*/ 19433 w 24843"/>
                <a:gd name="connsiteY1" fmla="*/ 58895 h 60786"/>
                <a:gd name="connsiteX2" fmla="*/ 180 w 24843"/>
                <a:gd name="connsiteY2" fmla="*/ 3698 h 60786"/>
                <a:gd name="connsiteX3" fmla="*/ 1850 w 24843"/>
                <a:gd name="connsiteY3" fmla="*/ 136 h 60786"/>
                <a:gd name="connsiteX4" fmla="*/ 5411 w 24843"/>
                <a:gd name="connsiteY4" fmla="*/ 1806 h 60786"/>
                <a:gd name="connsiteX5" fmla="*/ 24663 w 24843"/>
                <a:gd name="connsiteY5" fmla="*/ 57003 h 60786"/>
                <a:gd name="connsiteX6" fmla="*/ 22994 w 24843"/>
                <a:gd name="connsiteY6" fmla="*/ 60564 h 60786"/>
                <a:gd name="connsiteX7" fmla="*/ 22104 w 24843"/>
                <a:gd name="connsiteY7" fmla="*/ 60676 h 60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4843" h="60786">
                  <a:moveTo>
                    <a:pt x="22104" y="60787"/>
                  </a:moveTo>
                  <a:cubicBezTo>
                    <a:pt x="20991" y="60787"/>
                    <a:pt x="19878" y="60119"/>
                    <a:pt x="19433" y="58895"/>
                  </a:cubicBezTo>
                  <a:lnTo>
                    <a:pt x="180" y="3698"/>
                  </a:lnTo>
                  <a:cubicBezTo>
                    <a:pt x="-376" y="2251"/>
                    <a:pt x="403" y="693"/>
                    <a:pt x="1850" y="136"/>
                  </a:cubicBezTo>
                  <a:cubicBezTo>
                    <a:pt x="3296" y="-309"/>
                    <a:pt x="4854" y="359"/>
                    <a:pt x="5411" y="1806"/>
                  </a:cubicBezTo>
                  <a:lnTo>
                    <a:pt x="24663" y="57003"/>
                  </a:lnTo>
                  <a:cubicBezTo>
                    <a:pt x="25220" y="58450"/>
                    <a:pt x="24441" y="60008"/>
                    <a:pt x="22994" y="60564"/>
                  </a:cubicBezTo>
                  <a:cubicBezTo>
                    <a:pt x="22660" y="60564"/>
                    <a:pt x="22326" y="60676"/>
                    <a:pt x="22104" y="60676"/>
                  </a:cubicBezTo>
                  <a:close/>
                </a:path>
              </a:pathLst>
            </a:custGeom>
            <a:solidFill>
              <a:srgbClr val="EFB31D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96808C92-B231-DDD9-C649-34C96A8986EF}"/>
                </a:ext>
              </a:extLst>
            </p:cNvPr>
            <p:cNvSpPr/>
            <p:nvPr/>
          </p:nvSpPr>
          <p:spPr>
            <a:xfrm>
              <a:off x="2865260" y="5516370"/>
              <a:ext cx="24843" cy="60786"/>
            </a:xfrm>
            <a:custGeom>
              <a:avLst/>
              <a:gdLst>
                <a:gd name="connsiteX0" fmla="*/ 22104 w 24843"/>
                <a:gd name="connsiteY0" fmla="*/ 60787 h 60786"/>
                <a:gd name="connsiteX1" fmla="*/ 19433 w 24843"/>
                <a:gd name="connsiteY1" fmla="*/ 58895 h 60786"/>
                <a:gd name="connsiteX2" fmla="*/ 180 w 24843"/>
                <a:gd name="connsiteY2" fmla="*/ 3698 h 60786"/>
                <a:gd name="connsiteX3" fmla="*/ 1850 w 24843"/>
                <a:gd name="connsiteY3" fmla="*/ 136 h 60786"/>
                <a:gd name="connsiteX4" fmla="*/ 5411 w 24843"/>
                <a:gd name="connsiteY4" fmla="*/ 1806 h 60786"/>
                <a:gd name="connsiteX5" fmla="*/ 24663 w 24843"/>
                <a:gd name="connsiteY5" fmla="*/ 57003 h 60786"/>
                <a:gd name="connsiteX6" fmla="*/ 22994 w 24843"/>
                <a:gd name="connsiteY6" fmla="*/ 60564 h 60786"/>
                <a:gd name="connsiteX7" fmla="*/ 22104 w 24843"/>
                <a:gd name="connsiteY7" fmla="*/ 60676 h 60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4843" h="60786">
                  <a:moveTo>
                    <a:pt x="22104" y="60787"/>
                  </a:moveTo>
                  <a:cubicBezTo>
                    <a:pt x="20991" y="60787"/>
                    <a:pt x="19878" y="60119"/>
                    <a:pt x="19433" y="58895"/>
                  </a:cubicBezTo>
                  <a:lnTo>
                    <a:pt x="180" y="3698"/>
                  </a:lnTo>
                  <a:cubicBezTo>
                    <a:pt x="-376" y="2251"/>
                    <a:pt x="403" y="693"/>
                    <a:pt x="1850" y="136"/>
                  </a:cubicBezTo>
                  <a:cubicBezTo>
                    <a:pt x="3296" y="-309"/>
                    <a:pt x="4855" y="359"/>
                    <a:pt x="5411" y="1806"/>
                  </a:cubicBezTo>
                  <a:lnTo>
                    <a:pt x="24663" y="57003"/>
                  </a:lnTo>
                  <a:cubicBezTo>
                    <a:pt x="25220" y="58450"/>
                    <a:pt x="24441" y="60008"/>
                    <a:pt x="22994" y="60564"/>
                  </a:cubicBezTo>
                  <a:cubicBezTo>
                    <a:pt x="22660" y="60564"/>
                    <a:pt x="22326" y="60676"/>
                    <a:pt x="22104" y="60676"/>
                  </a:cubicBezTo>
                  <a:close/>
                </a:path>
              </a:pathLst>
            </a:custGeom>
            <a:solidFill>
              <a:srgbClr val="EFB31D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6EFF7223-C317-674D-3D01-108D5367A6C3}"/>
                </a:ext>
              </a:extLst>
            </p:cNvPr>
            <p:cNvSpPr/>
            <p:nvPr/>
          </p:nvSpPr>
          <p:spPr>
            <a:xfrm>
              <a:off x="2884401" y="5551516"/>
              <a:ext cx="77637" cy="92189"/>
            </a:xfrm>
            <a:custGeom>
              <a:avLst/>
              <a:gdLst>
                <a:gd name="connsiteX0" fmla="*/ 41913 w 77637"/>
                <a:gd name="connsiteY0" fmla="*/ 92078 h 92189"/>
                <a:gd name="connsiteX1" fmla="*/ 34902 w 77637"/>
                <a:gd name="connsiteY1" fmla="*/ 90743 h 92189"/>
                <a:gd name="connsiteX2" fmla="*/ 70 w 77637"/>
                <a:gd name="connsiteY2" fmla="*/ 30204 h 92189"/>
                <a:gd name="connsiteX3" fmla="*/ 2184 w 77637"/>
                <a:gd name="connsiteY3" fmla="*/ 26865 h 92189"/>
                <a:gd name="connsiteX4" fmla="*/ 5523 w 77637"/>
                <a:gd name="connsiteY4" fmla="*/ 28979 h 92189"/>
                <a:gd name="connsiteX5" fmla="*/ 36905 w 77637"/>
                <a:gd name="connsiteY5" fmla="*/ 85513 h 92189"/>
                <a:gd name="connsiteX6" fmla="*/ 53153 w 77637"/>
                <a:gd name="connsiteY6" fmla="*/ 82285 h 92189"/>
                <a:gd name="connsiteX7" fmla="*/ 60498 w 77637"/>
                <a:gd name="connsiteY7" fmla="*/ 69154 h 92189"/>
                <a:gd name="connsiteX8" fmla="*/ 8973 w 77637"/>
                <a:gd name="connsiteY8" fmla="*/ 22191 h 92189"/>
                <a:gd name="connsiteX9" fmla="*/ 7971 w 77637"/>
                <a:gd name="connsiteY9" fmla="*/ 21412 h 92189"/>
                <a:gd name="connsiteX10" fmla="*/ 7415 w 77637"/>
                <a:gd name="connsiteY10" fmla="*/ 19409 h 92189"/>
                <a:gd name="connsiteX11" fmla="*/ 8750 w 77637"/>
                <a:gd name="connsiteY11" fmla="*/ 17295 h 92189"/>
                <a:gd name="connsiteX12" fmla="*/ 66062 w 77637"/>
                <a:gd name="connsiteY12" fmla="*/ 936 h 92189"/>
                <a:gd name="connsiteX13" fmla="*/ 76189 w 77637"/>
                <a:gd name="connsiteY13" fmla="*/ 8837 h 92189"/>
                <a:gd name="connsiteX14" fmla="*/ 76189 w 77637"/>
                <a:gd name="connsiteY14" fmla="*/ 18630 h 92189"/>
                <a:gd name="connsiteX15" fmla="*/ 23774 w 77637"/>
                <a:gd name="connsiteY15" fmla="*/ 24306 h 92189"/>
                <a:gd name="connsiteX16" fmla="*/ 65951 w 77637"/>
                <a:gd name="connsiteY16" fmla="*/ 68820 h 92189"/>
                <a:gd name="connsiteX17" fmla="*/ 56380 w 77637"/>
                <a:gd name="connsiteY17" fmla="*/ 86848 h 92189"/>
                <a:gd name="connsiteX18" fmla="*/ 41913 w 77637"/>
                <a:gd name="connsiteY18" fmla="*/ 92189 h 92189"/>
                <a:gd name="connsiteX19" fmla="*/ 19100 w 77637"/>
                <a:gd name="connsiteY19" fmla="*/ 18074 h 92189"/>
                <a:gd name="connsiteX20" fmla="*/ 71626 w 77637"/>
                <a:gd name="connsiteY20" fmla="*/ 15291 h 92189"/>
                <a:gd name="connsiteX21" fmla="*/ 71181 w 77637"/>
                <a:gd name="connsiteY21" fmla="*/ 11396 h 92189"/>
                <a:gd name="connsiteX22" fmla="*/ 64504 w 77637"/>
                <a:gd name="connsiteY22" fmla="*/ 6277 h 92189"/>
                <a:gd name="connsiteX23" fmla="*/ 18988 w 77637"/>
                <a:gd name="connsiteY23" fmla="*/ 18074 h 92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77637" h="92189">
                  <a:moveTo>
                    <a:pt x="41913" y="92078"/>
                  </a:moveTo>
                  <a:cubicBezTo>
                    <a:pt x="39576" y="92078"/>
                    <a:pt x="37239" y="91633"/>
                    <a:pt x="34902" y="90743"/>
                  </a:cubicBezTo>
                  <a:cubicBezTo>
                    <a:pt x="11977" y="82174"/>
                    <a:pt x="515" y="32318"/>
                    <a:pt x="70" y="30204"/>
                  </a:cubicBezTo>
                  <a:cubicBezTo>
                    <a:pt x="-264" y="28757"/>
                    <a:pt x="626" y="27199"/>
                    <a:pt x="2184" y="26865"/>
                  </a:cubicBezTo>
                  <a:cubicBezTo>
                    <a:pt x="3742" y="26531"/>
                    <a:pt x="5189" y="27422"/>
                    <a:pt x="5523" y="28979"/>
                  </a:cubicBezTo>
                  <a:cubicBezTo>
                    <a:pt x="5634" y="29425"/>
                    <a:pt x="16763" y="77945"/>
                    <a:pt x="36905" y="85513"/>
                  </a:cubicBezTo>
                  <a:cubicBezTo>
                    <a:pt x="42025" y="87404"/>
                    <a:pt x="47366" y="86403"/>
                    <a:pt x="53153" y="82285"/>
                  </a:cubicBezTo>
                  <a:cubicBezTo>
                    <a:pt x="58495" y="78390"/>
                    <a:pt x="60832" y="74161"/>
                    <a:pt x="60498" y="69154"/>
                  </a:cubicBezTo>
                  <a:cubicBezTo>
                    <a:pt x="59162" y="51570"/>
                    <a:pt x="22883" y="29313"/>
                    <a:pt x="8973" y="22191"/>
                  </a:cubicBezTo>
                  <a:cubicBezTo>
                    <a:pt x="8639" y="21968"/>
                    <a:pt x="8305" y="21746"/>
                    <a:pt x="7971" y="21412"/>
                  </a:cubicBezTo>
                  <a:cubicBezTo>
                    <a:pt x="7415" y="20522"/>
                    <a:pt x="7304" y="19965"/>
                    <a:pt x="7415" y="19409"/>
                  </a:cubicBezTo>
                  <a:cubicBezTo>
                    <a:pt x="7637" y="18407"/>
                    <a:pt x="8082" y="17740"/>
                    <a:pt x="8750" y="17295"/>
                  </a:cubicBezTo>
                  <a:cubicBezTo>
                    <a:pt x="10308" y="16404"/>
                    <a:pt x="46587" y="-4629"/>
                    <a:pt x="66062" y="936"/>
                  </a:cubicBezTo>
                  <a:cubicBezTo>
                    <a:pt x="70625" y="2271"/>
                    <a:pt x="74075" y="4942"/>
                    <a:pt x="76189" y="8837"/>
                  </a:cubicBezTo>
                  <a:cubicBezTo>
                    <a:pt x="78637" y="13511"/>
                    <a:pt x="77525" y="16738"/>
                    <a:pt x="76189" y="18630"/>
                  </a:cubicBezTo>
                  <a:cubicBezTo>
                    <a:pt x="69957" y="27533"/>
                    <a:pt x="41913" y="26197"/>
                    <a:pt x="23774" y="24306"/>
                  </a:cubicBezTo>
                  <a:cubicBezTo>
                    <a:pt x="39465" y="33876"/>
                    <a:pt x="64615" y="51682"/>
                    <a:pt x="65951" y="68820"/>
                  </a:cubicBezTo>
                  <a:cubicBezTo>
                    <a:pt x="66507" y="75719"/>
                    <a:pt x="63280" y="81840"/>
                    <a:pt x="56380" y="86848"/>
                  </a:cubicBezTo>
                  <a:cubicBezTo>
                    <a:pt x="51484" y="90409"/>
                    <a:pt x="46698" y="92189"/>
                    <a:pt x="41913" y="92189"/>
                  </a:cubicBezTo>
                  <a:close/>
                  <a:moveTo>
                    <a:pt x="19100" y="18074"/>
                  </a:moveTo>
                  <a:cubicBezTo>
                    <a:pt x="40800" y="20633"/>
                    <a:pt x="67509" y="21301"/>
                    <a:pt x="71626" y="15291"/>
                  </a:cubicBezTo>
                  <a:cubicBezTo>
                    <a:pt x="71849" y="14958"/>
                    <a:pt x="72628" y="13956"/>
                    <a:pt x="71181" y="11396"/>
                  </a:cubicBezTo>
                  <a:cubicBezTo>
                    <a:pt x="69846" y="8837"/>
                    <a:pt x="67620" y="7168"/>
                    <a:pt x="64504" y="6277"/>
                  </a:cubicBezTo>
                  <a:cubicBezTo>
                    <a:pt x="52152" y="2716"/>
                    <a:pt x="30451" y="12287"/>
                    <a:pt x="18988" y="18074"/>
                  </a:cubicBezTo>
                  <a:close/>
                </a:path>
              </a:pathLst>
            </a:custGeom>
            <a:solidFill>
              <a:srgbClr val="EFB31D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F961952F-E0E2-CD13-B1FC-E9B826C1ABBB}"/>
                </a:ext>
              </a:extLst>
            </p:cNvPr>
            <p:cNvSpPr/>
            <p:nvPr/>
          </p:nvSpPr>
          <p:spPr>
            <a:xfrm>
              <a:off x="3842860" y="5735404"/>
              <a:ext cx="175942" cy="146673"/>
            </a:xfrm>
            <a:custGeom>
              <a:avLst/>
              <a:gdLst>
                <a:gd name="connsiteX0" fmla="*/ 145339 w 175942"/>
                <a:gd name="connsiteY0" fmla="*/ 0 h 146673"/>
                <a:gd name="connsiteX1" fmla="*/ 175942 w 175942"/>
                <a:gd name="connsiteY1" fmla="*/ 74339 h 146673"/>
                <a:gd name="connsiteX2" fmla="*/ 26597 w 175942"/>
                <a:gd name="connsiteY2" fmla="*/ 146674 h 146673"/>
                <a:gd name="connsiteX3" fmla="*/ 0 w 175942"/>
                <a:gd name="connsiteY3" fmla="*/ 62542 h 146673"/>
                <a:gd name="connsiteX4" fmla="*/ 145339 w 175942"/>
                <a:gd name="connsiteY4" fmla="*/ 0 h 1466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5942" h="146673">
                  <a:moveTo>
                    <a:pt x="145339" y="0"/>
                  </a:moveTo>
                  <a:lnTo>
                    <a:pt x="175942" y="74339"/>
                  </a:lnTo>
                  <a:lnTo>
                    <a:pt x="26597" y="146674"/>
                  </a:lnTo>
                  <a:lnTo>
                    <a:pt x="0" y="62542"/>
                  </a:lnTo>
                  <a:lnTo>
                    <a:pt x="145339" y="0"/>
                  </a:lnTo>
                  <a:close/>
                </a:path>
              </a:pathLst>
            </a:custGeom>
            <a:solidFill>
              <a:srgbClr val="F9AD6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664E78AD-CEC7-0C53-70ED-32FA4B08D580}"/>
                </a:ext>
              </a:extLst>
            </p:cNvPr>
            <p:cNvSpPr/>
            <p:nvPr/>
          </p:nvSpPr>
          <p:spPr>
            <a:xfrm>
              <a:off x="3209646" y="5114766"/>
              <a:ext cx="402519" cy="446365"/>
            </a:xfrm>
            <a:custGeom>
              <a:avLst/>
              <a:gdLst>
                <a:gd name="connsiteX0" fmla="*/ 0 w 402519"/>
                <a:gd name="connsiteY0" fmla="*/ 144226 h 446365"/>
                <a:gd name="connsiteX1" fmla="*/ 60762 w 402519"/>
                <a:gd name="connsiteY1" fmla="*/ 446365 h 446365"/>
                <a:gd name="connsiteX2" fmla="*/ 217897 w 402519"/>
                <a:gd name="connsiteY2" fmla="*/ 409864 h 446365"/>
                <a:gd name="connsiteX3" fmla="*/ 402519 w 402519"/>
                <a:gd name="connsiteY3" fmla="*/ 236815 h 446365"/>
                <a:gd name="connsiteX4" fmla="*/ 236370 w 402519"/>
                <a:gd name="connsiteY4" fmla="*/ 0 h 446365"/>
                <a:gd name="connsiteX5" fmla="*/ 17027 w 402519"/>
                <a:gd name="connsiteY5" fmla="*/ 139997 h 446365"/>
                <a:gd name="connsiteX6" fmla="*/ 0 w 402519"/>
                <a:gd name="connsiteY6" fmla="*/ 144226 h 446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02519" h="446365">
                  <a:moveTo>
                    <a:pt x="0" y="144226"/>
                  </a:moveTo>
                  <a:lnTo>
                    <a:pt x="60762" y="446365"/>
                  </a:lnTo>
                  <a:cubicBezTo>
                    <a:pt x="116516" y="440690"/>
                    <a:pt x="171157" y="429450"/>
                    <a:pt x="217897" y="409864"/>
                  </a:cubicBezTo>
                  <a:cubicBezTo>
                    <a:pt x="345096" y="356781"/>
                    <a:pt x="402519" y="236815"/>
                    <a:pt x="402519" y="236815"/>
                  </a:cubicBezTo>
                  <a:lnTo>
                    <a:pt x="236370" y="0"/>
                  </a:lnTo>
                  <a:cubicBezTo>
                    <a:pt x="236370" y="0"/>
                    <a:pt x="149011" y="105165"/>
                    <a:pt x="17027" y="139997"/>
                  </a:cubicBezTo>
                  <a:cubicBezTo>
                    <a:pt x="11462" y="141444"/>
                    <a:pt x="5787" y="142890"/>
                    <a:pt x="0" y="144226"/>
                  </a:cubicBezTo>
                  <a:close/>
                </a:path>
              </a:pathLst>
            </a:custGeom>
            <a:solidFill>
              <a:srgbClr val="B7554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9EDB1BCC-0B06-BE84-D802-0ED670DABF75}"/>
                </a:ext>
              </a:extLst>
            </p:cNvPr>
            <p:cNvSpPr/>
            <p:nvPr/>
          </p:nvSpPr>
          <p:spPr>
            <a:xfrm>
              <a:off x="3856913" y="5798070"/>
              <a:ext cx="485729" cy="251158"/>
            </a:xfrm>
            <a:custGeom>
              <a:avLst/>
              <a:gdLst>
                <a:gd name="connsiteX0" fmla="*/ 18554 w 485729"/>
                <a:gd name="connsiteY0" fmla="*/ 163132 h 251158"/>
                <a:gd name="connsiteX1" fmla="*/ 35024 w 485729"/>
                <a:gd name="connsiteY1" fmla="*/ 214100 h 251158"/>
                <a:gd name="connsiteX2" fmla="*/ 46931 w 485729"/>
                <a:gd name="connsiteY2" fmla="*/ 251158 h 251158"/>
                <a:gd name="connsiteX3" fmla="*/ 485729 w 485729"/>
                <a:gd name="connsiteY3" fmla="*/ 159014 h 251158"/>
                <a:gd name="connsiteX4" fmla="*/ 473488 w 485729"/>
                <a:gd name="connsiteY4" fmla="*/ 122068 h 251158"/>
                <a:gd name="connsiteX5" fmla="*/ 408609 w 485729"/>
                <a:gd name="connsiteY5" fmla="*/ 67983 h 251158"/>
                <a:gd name="connsiteX6" fmla="*/ 173686 w 485729"/>
                <a:gd name="connsiteY6" fmla="*/ 4328 h 251158"/>
                <a:gd name="connsiteX7" fmla="*/ 148090 w 485729"/>
                <a:gd name="connsiteY7" fmla="*/ 1879 h 251158"/>
                <a:gd name="connsiteX8" fmla="*/ 17441 w 485729"/>
                <a:gd name="connsiteY8" fmla="*/ 54962 h 251158"/>
                <a:gd name="connsiteX9" fmla="*/ 303 w 485729"/>
                <a:gd name="connsiteY9" fmla="*/ 81893 h 251158"/>
                <a:gd name="connsiteX10" fmla="*/ 6646 w 485729"/>
                <a:gd name="connsiteY10" fmla="*/ 118506 h 251158"/>
                <a:gd name="connsiteX11" fmla="*/ 18554 w 485729"/>
                <a:gd name="connsiteY11" fmla="*/ 163132 h 2511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85729" h="251158">
                  <a:moveTo>
                    <a:pt x="18554" y="163132"/>
                  </a:moveTo>
                  <a:lnTo>
                    <a:pt x="35024" y="214100"/>
                  </a:lnTo>
                  <a:lnTo>
                    <a:pt x="46931" y="251158"/>
                  </a:lnTo>
                  <a:lnTo>
                    <a:pt x="485729" y="159014"/>
                  </a:lnTo>
                  <a:cubicBezTo>
                    <a:pt x="485729" y="159014"/>
                    <a:pt x="482725" y="141654"/>
                    <a:pt x="473488" y="122068"/>
                  </a:cubicBezTo>
                  <a:cubicBezTo>
                    <a:pt x="462471" y="99032"/>
                    <a:pt x="442662" y="72768"/>
                    <a:pt x="408609" y="67983"/>
                  </a:cubicBezTo>
                  <a:cubicBezTo>
                    <a:pt x="291759" y="51512"/>
                    <a:pt x="189822" y="14788"/>
                    <a:pt x="173686" y="4328"/>
                  </a:cubicBezTo>
                  <a:cubicBezTo>
                    <a:pt x="166341" y="-346"/>
                    <a:pt x="156770" y="-1348"/>
                    <a:pt x="148090" y="1879"/>
                  </a:cubicBezTo>
                  <a:lnTo>
                    <a:pt x="17441" y="54962"/>
                  </a:lnTo>
                  <a:cubicBezTo>
                    <a:pt x="5533" y="59414"/>
                    <a:pt x="-1589" y="70654"/>
                    <a:pt x="303" y="81893"/>
                  </a:cubicBezTo>
                  <a:lnTo>
                    <a:pt x="6646" y="118506"/>
                  </a:lnTo>
                  <a:cubicBezTo>
                    <a:pt x="9317" y="133752"/>
                    <a:pt x="13212" y="148665"/>
                    <a:pt x="18554" y="163132"/>
                  </a:cubicBezTo>
                  <a:close/>
                </a:path>
              </a:pathLst>
            </a:custGeom>
            <a:solidFill>
              <a:srgbClr val="B56A4D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6F720483-3B87-4E9D-3B0C-D5033C25AC69}"/>
                </a:ext>
              </a:extLst>
            </p:cNvPr>
            <p:cNvSpPr/>
            <p:nvPr/>
          </p:nvSpPr>
          <p:spPr>
            <a:xfrm>
              <a:off x="3891825" y="5920361"/>
              <a:ext cx="456714" cy="157023"/>
            </a:xfrm>
            <a:custGeom>
              <a:avLst/>
              <a:gdLst>
                <a:gd name="connsiteX0" fmla="*/ 0 w 456714"/>
                <a:gd name="connsiteY0" fmla="*/ 91810 h 157023"/>
                <a:gd name="connsiteX1" fmla="*/ 11907 w 456714"/>
                <a:gd name="connsiteY1" fmla="*/ 128868 h 157023"/>
                <a:gd name="connsiteX2" fmla="*/ 13577 w 456714"/>
                <a:gd name="connsiteY2" fmla="*/ 128534 h 157023"/>
                <a:gd name="connsiteX3" fmla="*/ 19586 w 456714"/>
                <a:gd name="connsiteY3" fmla="*/ 157023 h 157023"/>
                <a:gd name="connsiteX4" fmla="*/ 70666 w 456714"/>
                <a:gd name="connsiteY4" fmla="*/ 146340 h 157023"/>
                <a:gd name="connsiteX5" fmla="*/ 64657 w 456714"/>
                <a:gd name="connsiteY5" fmla="*/ 117851 h 157023"/>
                <a:gd name="connsiteX6" fmla="*/ 110395 w 456714"/>
                <a:gd name="connsiteY6" fmla="*/ 108281 h 157023"/>
                <a:gd name="connsiteX7" fmla="*/ 116404 w 456714"/>
                <a:gd name="connsiteY7" fmla="*/ 136770 h 157023"/>
                <a:gd name="connsiteX8" fmla="*/ 167929 w 456714"/>
                <a:gd name="connsiteY8" fmla="*/ 125975 h 157023"/>
                <a:gd name="connsiteX9" fmla="*/ 161920 w 456714"/>
                <a:gd name="connsiteY9" fmla="*/ 97486 h 157023"/>
                <a:gd name="connsiteX10" fmla="*/ 203986 w 456714"/>
                <a:gd name="connsiteY10" fmla="*/ 88694 h 157023"/>
                <a:gd name="connsiteX11" fmla="*/ 209995 w 456714"/>
                <a:gd name="connsiteY11" fmla="*/ 117183 h 157023"/>
                <a:gd name="connsiteX12" fmla="*/ 261632 w 456714"/>
                <a:gd name="connsiteY12" fmla="*/ 106389 h 157023"/>
                <a:gd name="connsiteX13" fmla="*/ 255622 w 456714"/>
                <a:gd name="connsiteY13" fmla="*/ 77900 h 157023"/>
                <a:gd name="connsiteX14" fmla="*/ 300581 w 456714"/>
                <a:gd name="connsiteY14" fmla="*/ 68440 h 157023"/>
                <a:gd name="connsiteX15" fmla="*/ 306591 w 456714"/>
                <a:gd name="connsiteY15" fmla="*/ 96929 h 157023"/>
                <a:gd name="connsiteX16" fmla="*/ 358227 w 456714"/>
                <a:gd name="connsiteY16" fmla="*/ 86135 h 157023"/>
                <a:gd name="connsiteX17" fmla="*/ 352218 w 456714"/>
                <a:gd name="connsiteY17" fmla="*/ 57646 h 157023"/>
                <a:gd name="connsiteX18" fmla="*/ 399737 w 456714"/>
                <a:gd name="connsiteY18" fmla="*/ 47630 h 157023"/>
                <a:gd name="connsiteX19" fmla="*/ 405746 w 456714"/>
                <a:gd name="connsiteY19" fmla="*/ 76119 h 157023"/>
                <a:gd name="connsiteX20" fmla="*/ 456715 w 456714"/>
                <a:gd name="connsiteY20" fmla="*/ 65436 h 157023"/>
                <a:gd name="connsiteX21" fmla="*/ 450706 w 456714"/>
                <a:gd name="connsiteY21" fmla="*/ 36947 h 157023"/>
                <a:gd name="connsiteX22" fmla="*/ 438464 w 456714"/>
                <a:gd name="connsiteY22" fmla="*/ 0 h 157023"/>
                <a:gd name="connsiteX23" fmla="*/ 0 w 456714"/>
                <a:gd name="connsiteY23" fmla="*/ 92144 h 157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456714" h="157023">
                  <a:moveTo>
                    <a:pt x="0" y="91810"/>
                  </a:moveTo>
                  <a:lnTo>
                    <a:pt x="11907" y="128868"/>
                  </a:lnTo>
                  <a:lnTo>
                    <a:pt x="13577" y="128534"/>
                  </a:lnTo>
                  <a:lnTo>
                    <a:pt x="19586" y="157023"/>
                  </a:lnTo>
                  <a:lnTo>
                    <a:pt x="70666" y="146340"/>
                  </a:lnTo>
                  <a:lnTo>
                    <a:pt x="64657" y="117851"/>
                  </a:lnTo>
                  <a:lnTo>
                    <a:pt x="110395" y="108281"/>
                  </a:lnTo>
                  <a:lnTo>
                    <a:pt x="116404" y="136770"/>
                  </a:lnTo>
                  <a:lnTo>
                    <a:pt x="167929" y="125975"/>
                  </a:lnTo>
                  <a:lnTo>
                    <a:pt x="161920" y="97486"/>
                  </a:lnTo>
                  <a:lnTo>
                    <a:pt x="203986" y="88694"/>
                  </a:lnTo>
                  <a:lnTo>
                    <a:pt x="209995" y="117183"/>
                  </a:lnTo>
                  <a:lnTo>
                    <a:pt x="261632" y="106389"/>
                  </a:lnTo>
                  <a:lnTo>
                    <a:pt x="255622" y="77900"/>
                  </a:lnTo>
                  <a:lnTo>
                    <a:pt x="300581" y="68440"/>
                  </a:lnTo>
                  <a:lnTo>
                    <a:pt x="306591" y="96929"/>
                  </a:lnTo>
                  <a:lnTo>
                    <a:pt x="358227" y="86135"/>
                  </a:lnTo>
                  <a:lnTo>
                    <a:pt x="352218" y="57646"/>
                  </a:lnTo>
                  <a:lnTo>
                    <a:pt x="399737" y="47630"/>
                  </a:lnTo>
                  <a:lnTo>
                    <a:pt x="405746" y="76119"/>
                  </a:lnTo>
                  <a:lnTo>
                    <a:pt x="456715" y="65436"/>
                  </a:lnTo>
                  <a:lnTo>
                    <a:pt x="450706" y="36947"/>
                  </a:lnTo>
                  <a:cubicBezTo>
                    <a:pt x="450706" y="36947"/>
                    <a:pt x="447701" y="19586"/>
                    <a:pt x="438464" y="0"/>
                  </a:cubicBezTo>
                  <a:lnTo>
                    <a:pt x="0" y="92144"/>
                  </a:lnTo>
                  <a:close/>
                </a:path>
              </a:pathLst>
            </a:custGeom>
            <a:solidFill>
              <a:srgbClr val="507849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48A60B59-3AEF-F75F-3A01-E2DC67CD8D9F}"/>
                </a:ext>
              </a:extLst>
            </p:cNvPr>
            <p:cNvSpPr/>
            <p:nvPr/>
          </p:nvSpPr>
          <p:spPr>
            <a:xfrm>
              <a:off x="4102925" y="5841673"/>
              <a:ext cx="50317" cy="43187"/>
            </a:xfrm>
            <a:custGeom>
              <a:avLst/>
              <a:gdLst>
                <a:gd name="connsiteX0" fmla="*/ 2791 w 50317"/>
                <a:gd name="connsiteY0" fmla="*/ 43187 h 43187"/>
                <a:gd name="connsiteX1" fmla="*/ 676 w 50317"/>
                <a:gd name="connsiteY1" fmla="*/ 42186 h 43187"/>
                <a:gd name="connsiteX2" fmla="*/ 1010 w 50317"/>
                <a:gd name="connsiteY2" fmla="*/ 38290 h 43187"/>
                <a:gd name="connsiteX3" fmla="*/ 45747 w 50317"/>
                <a:gd name="connsiteY3" fmla="*/ 676 h 43187"/>
                <a:gd name="connsiteX4" fmla="*/ 49642 w 50317"/>
                <a:gd name="connsiteY4" fmla="*/ 1010 h 43187"/>
                <a:gd name="connsiteX5" fmla="*/ 49308 w 50317"/>
                <a:gd name="connsiteY5" fmla="*/ 4905 h 43187"/>
                <a:gd name="connsiteX6" fmla="*/ 4571 w 50317"/>
                <a:gd name="connsiteY6" fmla="*/ 42519 h 43187"/>
                <a:gd name="connsiteX7" fmla="*/ 2791 w 50317"/>
                <a:gd name="connsiteY7" fmla="*/ 43187 h 43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0317" h="43187">
                  <a:moveTo>
                    <a:pt x="2791" y="43187"/>
                  </a:moveTo>
                  <a:cubicBezTo>
                    <a:pt x="2011" y="43187"/>
                    <a:pt x="1232" y="42853"/>
                    <a:pt x="676" y="42186"/>
                  </a:cubicBezTo>
                  <a:cubicBezTo>
                    <a:pt x="-325" y="40961"/>
                    <a:pt x="-214" y="39292"/>
                    <a:pt x="1010" y="38290"/>
                  </a:cubicBezTo>
                  <a:lnTo>
                    <a:pt x="45747" y="676"/>
                  </a:lnTo>
                  <a:cubicBezTo>
                    <a:pt x="46971" y="-326"/>
                    <a:pt x="48640" y="-214"/>
                    <a:pt x="49642" y="1010"/>
                  </a:cubicBezTo>
                  <a:cubicBezTo>
                    <a:pt x="50643" y="2234"/>
                    <a:pt x="50532" y="3903"/>
                    <a:pt x="49308" y="4905"/>
                  </a:cubicBezTo>
                  <a:lnTo>
                    <a:pt x="4571" y="42519"/>
                  </a:lnTo>
                  <a:cubicBezTo>
                    <a:pt x="4571" y="42519"/>
                    <a:pt x="3458" y="43187"/>
                    <a:pt x="2791" y="43187"/>
                  </a:cubicBezTo>
                  <a:close/>
                </a:path>
              </a:pathLst>
            </a:custGeom>
            <a:solidFill>
              <a:srgbClr val="EFB31D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3707242E-B041-91CB-7F86-137FEA6099D6}"/>
                </a:ext>
              </a:extLst>
            </p:cNvPr>
            <p:cNvSpPr/>
            <p:nvPr/>
          </p:nvSpPr>
          <p:spPr>
            <a:xfrm>
              <a:off x="4061750" y="5829543"/>
              <a:ext cx="50317" cy="43187"/>
            </a:xfrm>
            <a:custGeom>
              <a:avLst/>
              <a:gdLst>
                <a:gd name="connsiteX0" fmla="*/ 2790 w 50317"/>
                <a:gd name="connsiteY0" fmla="*/ 43187 h 43187"/>
                <a:gd name="connsiteX1" fmla="*/ 676 w 50317"/>
                <a:gd name="connsiteY1" fmla="*/ 42186 h 43187"/>
                <a:gd name="connsiteX2" fmla="*/ 1010 w 50317"/>
                <a:gd name="connsiteY2" fmla="*/ 38290 h 43187"/>
                <a:gd name="connsiteX3" fmla="*/ 45747 w 50317"/>
                <a:gd name="connsiteY3" fmla="*/ 676 h 43187"/>
                <a:gd name="connsiteX4" fmla="*/ 49641 w 50317"/>
                <a:gd name="connsiteY4" fmla="*/ 1010 h 43187"/>
                <a:gd name="connsiteX5" fmla="*/ 49308 w 50317"/>
                <a:gd name="connsiteY5" fmla="*/ 4905 h 43187"/>
                <a:gd name="connsiteX6" fmla="*/ 4571 w 50317"/>
                <a:gd name="connsiteY6" fmla="*/ 42519 h 43187"/>
                <a:gd name="connsiteX7" fmla="*/ 2790 w 50317"/>
                <a:gd name="connsiteY7" fmla="*/ 43187 h 43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0317" h="43187">
                  <a:moveTo>
                    <a:pt x="2790" y="43187"/>
                  </a:moveTo>
                  <a:cubicBezTo>
                    <a:pt x="2011" y="43187"/>
                    <a:pt x="1233" y="42853"/>
                    <a:pt x="676" y="42186"/>
                  </a:cubicBezTo>
                  <a:cubicBezTo>
                    <a:pt x="-326" y="40961"/>
                    <a:pt x="-214" y="39292"/>
                    <a:pt x="1010" y="38290"/>
                  </a:cubicBezTo>
                  <a:lnTo>
                    <a:pt x="45747" y="676"/>
                  </a:lnTo>
                  <a:cubicBezTo>
                    <a:pt x="46971" y="-326"/>
                    <a:pt x="48640" y="-214"/>
                    <a:pt x="49641" y="1010"/>
                  </a:cubicBezTo>
                  <a:cubicBezTo>
                    <a:pt x="50643" y="2234"/>
                    <a:pt x="50532" y="3903"/>
                    <a:pt x="49308" y="4905"/>
                  </a:cubicBezTo>
                  <a:lnTo>
                    <a:pt x="4571" y="42519"/>
                  </a:lnTo>
                  <a:cubicBezTo>
                    <a:pt x="4571" y="42519"/>
                    <a:pt x="3458" y="43187"/>
                    <a:pt x="2790" y="43187"/>
                  </a:cubicBezTo>
                  <a:close/>
                </a:path>
              </a:pathLst>
            </a:custGeom>
            <a:solidFill>
              <a:srgbClr val="EFB31D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0C2E42F2-B077-E713-85E9-758F5E499FF6}"/>
                </a:ext>
              </a:extLst>
            </p:cNvPr>
            <p:cNvSpPr/>
            <p:nvPr/>
          </p:nvSpPr>
          <p:spPr>
            <a:xfrm>
              <a:off x="4066237" y="5755138"/>
              <a:ext cx="95121" cy="77641"/>
            </a:xfrm>
            <a:custGeom>
              <a:avLst/>
              <a:gdLst>
                <a:gd name="connsiteX0" fmla="*/ 49495 w 95121"/>
                <a:gd name="connsiteY0" fmla="*/ 77641 h 77641"/>
                <a:gd name="connsiteX1" fmla="*/ 47158 w 95121"/>
                <a:gd name="connsiteY1" fmla="*/ 76417 h 77641"/>
                <a:gd name="connsiteX2" fmla="*/ 47936 w 95121"/>
                <a:gd name="connsiteY2" fmla="*/ 72522 h 77641"/>
                <a:gd name="connsiteX3" fmla="*/ 89668 w 95121"/>
                <a:gd name="connsiteY3" fmla="*/ 23112 h 77641"/>
                <a:gd name="connsiteX4" fmla="*/ 80877 w 95121"/>
                <a:gd name="connsiteY4" fmla="*/ 9090 h 77641"/>
                <a:gd name="connsiteX5" fmla="*/ 65965 w 95121"/>
                <a:gd name="connsiteY5" fmla="*/ 6864 h 77641"/>
                <a:gd name="connsiteX6" fmla="*/ 40369 w 95121"/>
                <a:gd name="connsiteY6" fmla="*/ 71743 h 77641"/>
                <a:gd name="connsiteX7" fmla="*/ 40035 w 95121"/>
                <a:gd name="connsiteY7" fmla="*/ 72745 h 77641"/>
                <a:gd name="connsiteX8" fmla="*/ 39701 w 95121"/>
                <a:gd name="connsiteY8" fmla="*/ 73301 h 77641"/>
                <a:gd name="connsiteX9" fmla="*/ 38366 w 95121"/>
                <a:gd name="connsiteY9" fmla="*/ 74080 h 77641"/>
                <a:gd name="connsiteX10" fmla="*/ 35806 w 95121"/>
                <a:gd name="connsiteY10" fmla="*/ 73524 h 77641"/>
                <a:gd name="connsiteX11" fmla="*/ 84 w 95121"/>
                <a:gd name="connsiteY11" fmla="*/ 25782 h 77641"/>
                <a:gd name="connsiteX12" fmla="*/ 3868 w 95121"/>
                <a:gd name="connsiteY12" fmla="*/ 13541 h 77641"/>
                <a:gd name="connsiteX13" fmla="*/ 12993 w 95121"/>
                <a:gd name="connsiteY13" fmla="*/ 9980 h 77641"/>
                <a:gd name="connsiteX14" fmla="*/ 36919 w 95121"/>
                <a:gd name="connsiteY14" fmla="*/ 56942 h 77641"/>
                <a:gd name="connsiteX15" fmla="*/ 63517 w 95121"/>
                <a:gd name="connsiteY15" fmla="*/ 1745 h 77641"/>
                <a:gd name="connsiteX16" fmla="*/ 83770 w 95121"/>
                <a:gd name="connsiteY16" fmla="*/ 4305 h 77641"/>
                <a:gd name="connsiteX17" fmla="*/ 95122 w 95121"/>
                <a:gd name="connsiteY17" fmla="*/ 22889 h 77641"/>
                <a:gd name="connsiteX18" fmla="*/ 50941 w 95121"/>
                <a:gd name="connsiteY18" fmla="*/ 76974 h 77641"/>
                <a:gd name="connsiteX19" fmla="*/ 49383 w 95121"/>
                <a:gd name="connsiteY19" fmla="*/ 77419 h 77641"/>
                <a:gd name="connsiteX20" fmla="*/ 11101 w 95121"/>
                <a:gd name="connsiteY20" fmla="*/ 15544 h 77641"/>
                <a:gd name="connsiteX21" fmla="*/ 8096 w 95121"/>
                <a:gd name="connsiteY21" fmla="*/ 17436 h 77641"/>
                <a:gd name="connsiteX22" fmla="*/ 5648 w 95121"/>
                <a:gd name="connsiteY22" fmla="*/ 25560 h 77641"/>
                <a:gd name="connsiteX23" fmla="*/ 32913 w 95121"/>
                <a:gd name="connsiteY23" fmla="*/ 63842 h 77641"/>
                <a:gd name="connsiteX24" fmla="*/ 11658 w 95121"/>
                <a:gd name="connsiteY24" fmla="*/ 15655 h 77641"/>
                <a:gd name="connsiteX25" fmla="*/ 11101 w 95121"/>
                <a:gd name="connsiteY25" fmla="*/ 15655 h 77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95121" h="77641">
                  <a:moveTo>
                    <a:pt x="49495" y="77641"/>
                  </a:moveTo>
                  <a:cubicBezTo>
                    <a:pt x="48604" y="77641"/>
                    <a:pt x="47714" y="77196"/>
                    <a:pt x="47158" y="76417"/>
                  </a:cubicBezTo>
                  <a:cubicBezTo>
                    <a:pt x="46267" y="75193"/>
                    <a:pt x="46713" y="73413"/>
                    <a:pt x="47936" y="72522"/>
                  </a:cubicBezTo>
                  <a:cubicBezTo>
                    <a:pt x="48382" y="72188"/>
                    <a:pt x="89668" y="44590"/>
                    <a:pt x="89668" y="23112"/>
                  </a:cubicBezTo>
                  <a:cubicBezTo>
                    <a:pt x="89668" y="17547"/>
                    <a:pt x="86775" y="12985"/>
                    <a:pt x="80877" y="9090"/>
                  </a:cubicBezTo>
                  <a:cubicBezTo>
                    <a:pt x="75313" y="5528"/>
                    <a:pt x="70527" y="4749"/>
                    <a:pt x="65965" y="6864"/>
                  </a:cubicBezTo>
                  <a:cubicBezTo>
                    <a:pt x="49940" y="14431"/>
                    <a:pt x="42150" y="56275"/>
                    <a:pt x="40369" y="71743"/>
                  </a:cubicBezTo>
                  <a:cubicBezTo>
                    <a:pt x="40369" y="72077"/>
                    <a:pt x="40258" y="72522"/>
                    <a:pt x="40035" y="72745"/>
                  </a:cubicBezTo>
                  <a:cubicBezTo>
                    <a:pt x="40035" y="72967"/>
                    <a:pt x="39813" y="73079"/>
                    <a:pt x="39701" y="73301"/>
                  </a:cubicBezTo>
                  <a:cubicBezTo>
                    <a:pt x="39368" y="73746"/>
                    <a:pt x="38922" y="73969"/>
                    <a:pt x="38366" y="74080"/>
                  </a:cubicBezTo>
                  <a:cubicBezTo>
                    <a:pt x="37365" y="74303"/>
                    <a:pt x="36474" y="74080"/>
                    <a:pt x="35806" y="73524"/>
                  </a:cubicBezTo>
                  <a:cubicBezTo>
                    <a:pt x="34471" y="72411"/>
                    <a:pt x="1865" y="45925"/>
                    <a:pt x="84" y="25782"/>
                  </a:cubicBezTo>
                  <a:cubicBezTo>
                    <a:pt x="-361" y="20997"/>
                    <a:pt x="974" y="16879"/>
                    <a:pt x="3868" y="13541"/>
                  </a:cubicBezTo>
                  <a:cubicBezTo>
                    <a:pt x="7317" y="9535"/>
                    <a:pt x="10767" y="9424"/>
                    <a:pt x="12993" y="9980"/>
                  </a:cubicBezTo>
                  <a:cubicBezTo>
                    <a:pt x="23565" y="12651"/>
                    <a:pt x="32245" y="39359"/>
                    <a:pt x="36919" y="56942"/>
                  </a:cubicBezTo>
                  <a:cubicBezTo>
                    <a:pt x="40258" y="38914"/>
                    <a:pt x="48048" y="9090"/>
                    <a:pt x="63517" y="1745"/>
                  </a:cubicBezTo>
                  <a:cubicBezTo>
                    <a:pt x="69860" y="-1260"/>
                    <a:pt x="76648" y="-370"/>
                    <a:pt x="83770" y="4305"/>
                  </a:cubicBezTo>
                  <a:cubicBezTo>
                    <a:pt x="91338" y="9201"/>
                    <a:pt x="95122" y="15433"/>
                    <a:pt x="95122" y="22889"/>
                  </a:cubicBezTo>
                  <a:cubicBezTo>
                    <a:pt x="95122" y="47372"/>
                    <a:pt x="52722" y="75749"/>
                    <a:pt x="50941" y="76974"/>
                  </a:cubicBezTo>
                  <a:cubicBezTo>
                    <a:pt x="50496" y="77308"/>
                    <a:pt x="49940" y="77419"/>
                    <a:pt x="49383" y="77419"/>
                  </a:cubicBezTo>
                  <a:close/>
                  <a:moveTo>
                    <a:pt x="11101" y="15544"/>
                  </a:moveTo>
                  <a:cubicBezTo>
                    <a:pt x="10433" y="15544"/>
                    <a:pt x="9543" y="15878"/>
                    <a:pt x="8096" y="17436"/>
                  </a:cubicBezTo>
                  <a:cubicBezTo>
                    <a:pt x="6204" y="19662"/>
                    <a:pt x="5426" y="22333"/>
                    <a:pt x="5648" y="25560"/>
                  </a:cubicBezTo>
                  <a:cubicBezTo>
                    <a:pt x="6761" y="38358"/>
                    <a:pt x="23454" y="55273"/>
                    <a:pt x="32913" y="63842"/>
                  </a:cubicBezTo>
                  <a:cubicBezTo>
                    <a:pt x="27571" y="42698"/>
                    <a:pt x="18669" y="17547"/>
                    <a:pt x="11658" y="15655"/>
                  </a:cubicBezTo>
                  <a:cubicBezTo>
                    <a:pt x="11546" y="15655"/>
                    <a:pt x="11324" y="15655"/>
                    <a:pt x="11101" y="15655"/>
                  </a:cubicBezTo>
                  <a:close/>
                </a:path>
              </a:pathLst>
            </a:custGeom>
            <a:solidFill>
              <a:srgbClr val="EFB31D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C0168F8B-EEA0-D38A-3B4A-83CFC6E93EE1}"/>
                </a:ext>
              </a:extLst>
            </p:cNvPr>
            <p:cNvSpPr/>
            <p:nvPr/>
          </p:nvSpPr>
          <p:spPr>
            <a:xfrm>
              <a:off x="3371583" y="4962565"/>
              <a:ext cx="520242" cy="584099"/>
            </a:xfrm>
            <a:custGeom>
              <a:avLst/>
              <a:gdLst>
                <a:gd name="connsiteX0" fmla="*/ 520243 w 520242"/>
                <a:gd name="connsiteY0" fmla="*/ 452560 h 584099"/>
                <a:gd name="connsiteX1" fmla="*/ 259724 w 520242"/>
                <a:gd name="connsiteY1" fmla="*/ 584100 h 584099"/>
                <a:gd name="connsiteX2" fmla="*/ 136865 w 520242"/>
                <a:gd name="connsiteY2" fmla="*/ 408603 h 584099"/>
                <a:gd name="connsiteX3" fmla="*/ 4213 w 520242"/>
                <a:gd name="connsiteY3" fmla="*/ 32236 h 584099"/>
                <a:gd name="connsiteX4" fmla="*/ 335620 w 520242"/>
                <a:gd name="connsiteY4" fmla="*/ 81646 h 584099"/>
                <a:gd name="connsiteX5" fmla="*/ 520131 w 520242"/>
                <a:gd name="connsiteY5" fmla="*/ 452560 h 58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0242" h="584099">
                  <a:moveTo>
                    <a:pt x="520243" y="452560"/>
                  </a:moveTo>
                  <a:lnTo>
                    <a:pt x="259724" y="584100"/>
                  </a:lnTo>
                  <a:cubicBezTo>
                    <a:pt x="259724" y="584100"/>
                    <a:pt x="196291" y="508426"/>
                    <a:pt x="136865" y="408603"/>
                  </a:cubicBezTo>
                  <a:cubicBezTo>
                    <a:pt x="51064" y="264488"/>
                    <a:pt x="-18044" y="156096"/>
                    <a:pt x="4213" y="32236"/>
                  </a:cubicBezTo>
                  <a:cubicBezTo>
                    <a:pt x="21239" y="-62468"/>
                    <a:pt x="335620" y="81646"/>
                    <a:pt x="335620" y="81646"/>
                  </a:cubicBezTo>
                  <a:cubicBezTo>
                    <a:pt x="335620" y="81646"/>
                    <a:pt x="457255" y="313343"/>
                    <a:pt x="520131" y="452560"/>
                  </a:cubicBezTo>
                  <a:close/>
                </a:path>
              </a:pathLst>
            </a:custGeom>
            <a:solidFill>
              <a:srgbClr val="B7554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00C0E0FD-E096-7F8F-472E-B17CE0CD4AFA}"/>
                </a:ext>
              </a:extLst>
            </p:cNvPr>
            <p:cNvSpPr/>
            <p:nvPr/>
          </p:nvSpPr>
          <p:spPr>
            <a:xfrm>
              <a:off x="3124736" y="4623664"/>
              <a:ext cx="308260" cy="340421"/>
            </a:xfrm>
            <a:custGeom>
              <a:avLst/>
              <a:gdLst>
                <a:gd name="connsiteX0" fmla="*/ 238485 w 308260"/>
                <a:gd name="connsiteY0" fmla="*/ 0 h 340421"/>
                <a:gd name="connsiteX1" fmla="*/ 96818 w 308260"/>
                <a:gd name="connsiteY1" fmla="*/ 90809 h 340421"/>
                <a:gd name="connsiteX2" fmla="*/ 0 w 308260"/>
                <a:gd name="connsiteY2" fmla="*/ 298245 h 340421"/>
                <a:gd name="connsiteX3" fmla="*/ 87359 w 308260"/>
                <a:gd name="connsiteY3" fmla="*/ 340422 h 340421"/>
                <a:gd name="connsiteX4" fmla="*/ 204209 w 308260"/>
                <a:gd name="connsiteY4" fmla="*/ 213000 h 340421"/>
                <a:gd name="connsiteX5" fmla="*/ 308260 w 308260"/>
                <a:gd name="connsiteY5" fmla="*/ 163812 h 340421"/>
                <a:gd name="connsiteX6" fmla="*/ 238485 w 308260"/>
                <a:gd name="connsiteY6" fmla="*/ 0 h 3404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8260" h="340421">
                  <a:moveTo>
                    <a:pt x="238485" y="0"/>
                  </a:moveTo>
                  <a:cubicBezTo>
                    <a:pt x="238485" y="0"/>
                    <a:pt x="161920" y="29379"/>
                    <a:pt x="96818" y="90809"/>
                  </a:cubicBezTo>
                  <a:cubicBezTo>
                    <a:pt x="29713" y="154019"/>
                    <a:pt x="0" y="298245"/>
                    <a:pt x="0" y="298245"/>
                  </a:cubicBezTo>
                  <a:lnTo>
                    <a:pt x="87359" y="340422"/>
                  </a:lnTo>
                  <a:cubicBezTo>
                    <a:pt x="87359" y="340422"/>
                    <a:pt x="147676" y="244494"/>
                    <a:pt x="204209" y="213000"/>
                  </a:cubicBezTo>
                  <a:cubicBezTo>
                    <a:pt x="260630" y="181618"/>
                    <a:pt x="308260" y="163812"/>
                    <a:pt x="308260" y="163812"/>
                  </a:cubicBezTo>
                  <a:lnTo>
                    <a:pt x="238485" y="0"/>
                  </a:lnTo>
                  <a:close/>
                </a:path>
              </a:pathLst>
            </a:custGeom>
            <a:solidFill>
              <a:srgbClr val="F9857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EC0D4DA2-E0DE-0DF6-4C52-C371ECC9C777}"/>
                </a:ext>
              </a:extLst>
            </p:cNvPr>
            <p:cNvSpPr/>
            <p:nvPr/>
          </p:nvSpPr>
          <p:spPr>
            <a:xfrm>
              <a:off x="3787662" y="4572139"/>
              <a:ext cx="337305" cy="283786"/>
            </a:xfrm>
            <a:custGeom>
              <a:avLst/>
              <a:gdLst>
                <a:gd name="connsiteX0" fmla="*/ 0 w 337305"/>
                <a:gd name="connsiteY0" fmla="*/ 267864 h 283786"/>
                <a:gd name="connsiteX1" fmla="*/ 177945 w 337305"/>
                <a:gd name="connsiteY1" fmla="*/ 258961 h 283786"/>
                <a:gd name="connsiteX2" fmla="*/ 337306 w 337305"/>
                <a:gd name="connsiteY2" fmla="*/ 70777 h 283786"/>
                <a:gd name="connsiteX3" fmla="*/ 279660 w 337305"/>
                <a:gd name="connsiteY3" fmla="*/ 0 h 283786"/>
                <a:gd name="connsiteX4" fmla="*/ 111842 w 337305"/>
                <a:gd name="connsiteY4" fmla="*/ 100379 h 283786"/>
                <a:gd name="connsiteX5" fmla="*/ 0 w 337305"/>
                <a:gd name="connsiteY5" fmla="*/ 127310 h 283786"/>
                <a:gd name="connsiteX6" fmla="*/ 0 w 337305"/>
                <a:gd name="connsiteY6" fmla="*/ 267753 h 283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7305" h="283786">
                  <a:moveTo>
                    <a:pt x="0" y="267864"/>
                  </a:moveTo>
                  <a:cubicBezTo>
                    <a:pt x="0" y="267864"/>
                    <a:pt x="86024" y="309039"/>
                    <a:pt x="177945" y="258961"/>
                  </a:cubicBezTo>
                  <a:cubicBezTo>
                    <a:pt x="266417" y="210774"/>
                    <a:pt x="337306" y="70777"/>
                    <a:pt x="337306" y="70777"/>
                  </a:cubicBezTo>
                  <a:lnTo>
                    <a:pt x="279660" y="0"/>
                  </a:lnTo>
                  <a:cubicBezTo>
                    <a:pt x="279660" y="0"/>
                    <a:pt x="173494" y="81016"/>
                    <a:pt x="111842" y="100379"/>
                  </a:cubicBezTo>
                  <a:cubicBezTo>
                    <a:pt x="50190" y="119632"/>
                    <a:pt x="0" y="127310"/>
                    <a:pt x="0" y="127310"/>
                  </a:cubicBezTo>
                  <a:lnTo>
                    <a:pt x="0" y="267753"/>
                  </a:lnTo>
                  <a:close/>
                </a:path>
              </a:pathLst>
            </a:custGeom>
            <a:solidFill>
              <a:srgbClr val="F9857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B1DB0C1C-794D-32A2-1FFB-91197178D417}"/>
                </a:ext>
              </a:extLst>
            </p:cNvPr>
            <p:cNvSpPr/>
            <p:nvPr/>
          </p:nvSpPr>
          <p:spPr>
            <a:xfrm>
              <a:off x="3007233" y="4883218"/>
              <a:ext cx="235353" cy="226436"/>
            </a:xfrm>
            <a:custGeom>
              <a:avLst/>
              <a:gdLst>
                <a:gd name="connsiteX0" fmla="*/ 235242 w 235353"/>
                <a:gd name="connsiteY0" fmla="*/ 33238 h 226436"/>
                <a:gd name="connsiteX1" fmla="*/ 156341 w 235353"/>
                <a:gd name="connsiteY1" fmla="*/ 163442 h 226436"/>
                <a:gd name="connsiteX2" fmla="*/ 67535 w 235353"/>
                <a:gd name="connsiteY2" fmla="*/ 223870 h 226436"/>
                <a:gd name="connsiteX3" fmla="*/ 94800 w 235353"/>
                <a:gd name="connsiteY3" fmla="*/ 172456 h 226436"/>
                <a:gd name="connsiteX4" fmla="*/ 45278 w 235353"/>
                <a:gd name="connsiteY4" fmla="*/ 207511 h 226436"/>
                <a:gd name="connsiteX5" fmla="*/ 44388 w 235353"/>
                <a:gd name="connsiteY5" fmla="*/ 173346 h 226436"/>
                <a:gd name="connsiteX6" fmla="*/ 91684 w 235353"/>
                <a:gd name="connsiteY6" fmla="*/ 119484 h 226436"/>
                <a:gd name="connsiteX7" fmla="*/ 25692 w 235353"/>
                <a:gd name="connsiteY7" fmla="*/ 152425 h 226436"/>
                <a:gd name="connsiteX8" fmla="*/ 13784 w 235353"/>
                <a:gd name="connsiteY8" fmla="*/ 126940 h 226436"/>
                <a:gd name="connsiteX9" fmla="*/ 68203 w 235353"/>
                <a:gd name="connsiteY9" fmla="*/ 85765 h 226436"/>
                <a:gd name="connsiteX10" fmla="*/ 5215 w 235353"/>
                <a:gd name="connsiteY10" fmla="*/ 92999 h 226436"/>
                <a:gd name="connsiteX11" fmla="*/ 18570 w 235353"/>
                <a:gd name="connsiteY11" fmla="*/ 71520 h 226436"/>
                <a:gd name="connsiteX12" fmla="*/ 92908 w 235353"/>
                <a:gd name="connsiteY12" fmla="*/ 39136 h 226436"/>
                <a:gd name="connsiteX13" fmla="*/ 106930 w 235353"/>
                <a:gd name="connsiteY13" fmla="*/ 18660 h 226436"/>
                <a:gd name="connsiteX14" fmla="*/ 155228 w 235353"/>
                <a:gd name="connsiteY14" fmla="*/ 2635 h 226436"/>
                <a:gd name="connsiteX15" fmla="*/ 235354 w 235353"/>
                <a:gd name="connsiteY15" fmla="*/ 33350 h 226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35353" h="226436">
                  <a:moveTo>
                    <a:pt x="235242" y="33238"/>
                  </a:moveTo>
                  <a:cubicBezTo>
                    <a:pt x="235242" y="33238"/>
                    <a:pt x="176929" y="142966"/>
                    <a:pt x="156341" y="163442"/>
                  </a:cubicBezTo>
                  <a:cubicBezTo>
                    <a:pt x="135753" y="183919"/>
                    <a:pt x="74880" y="238893"/>
                    <a:pt x="67535" y="223870"/>
                  </a:cubicBezTo>
                  <a:cubicBezTo>
                    <a:pt x="60079" y="208735"/>
                    <a:pt x="94800" y="172456"/>
                    <a:pt x="94800" y="172456"/>
                  </a:cubicBezTo>
                  <a:cubicBezTo>
                    <a:pt x="94800" y="172456"/>
                    <a:pt x="57186" y="206064"/>
                    <a:pt x="45278" y="207511"/>
                  </a:cubicBezTo>
                  <a:cubicBezTo>
                    <a:pt x="33370" y="208846"/>
                    <a:pt x="30254" y="193155"/>
                    <a:pt x="44388" y="173346"/>
                  </a:cubicBezTo>
                  <a:cubicBezTo>
                    <a:pt x="58521" y="153538"/>
                    <a:pt x="91684" y="119484"/>
                    <a:pt x="91684" y="119484"/>
                  </a:cubicBezTo>
                  <a:cubicBezTo>
                    <a:pt x="91684" y="119484"/>
                    <a:pt x="39046" y="144969"/>
                    <a:pt x="25692" y="152425"/>
                  </a:cubicBezTo>
                  <a:cubicBezTo>
                    <a:pt x="8331" y="161995"/>
                    <a:pt x="-15484" y="151535"/>
                    <a:pt x="13784" y="126940"/>
                  </a:cubicBezTo>
                  <a:cubicBezTo>
                    <a:pt x="33259" y="110581"/>
                    <a:pt x="68203" y="85765"/>
                    <a:pt x="68203" y="85765"/>
                  </a:cubicBezTo>
                  <a:cubicBezTo>
                    <a:pt x="68203" y="85765"/>
                    <a:pt x="8888" y="99230"/>
                    <a:pt x="5215" y="92999"/>
                  </a:cubicBezTo>
                  <a:cubicBezTo>
                    <a:pt x="1543" y="86766"/>
                    <a:pt x="3991" y="80980"/>
                    <a:pt x="18570" y="71520"/>
                  </a:cubicBezTo>
                  <a:cubicBezTo>
                    <a:pt x="33148" y="62061"/>
                    <a:pt x="86676" y="46147"/>
                    <a:pt x="92908" y="39136"/>
                  </a:cubicBezTo>
                  <a:cubicBezTo>
                    <a:pt x="95468" y="36243"/>
                    <a:pt x="101143" y="27785"/>
                    <a:pt x="106930" y="18660"/>
                  </a:cubicBezTo>
                  <a:cubicBezTo>
                    <a:pt x="117168" y="2524"/>
                    <a:pt x="137422" y="-4154"/>
                    <a:pt x="155228" y="2635"/>
                  </a:cubicBezTo>
                  <a:lnTo>
                    <a:pt x="235354" y="33350"/>
                  </a:lnTo>
                  <a:close/>
                </a:path>
              </a:pathLst>
            </a:custGeom>
            <a:solidFill>
              <a:srgbClr val="F9857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7DFC05E4-BA20-76FD-D3A2-69A3865D607F}"/>
                </a:ext>
              </a:extLst>
            </p:cNvPr>
            <p:cNvSpPr/>
            <p:nvPr/>
          </p:nvSpPr>
          <p:spPr>
            <a:xfrm>
              <a:off x="3104537" y="5016000"/>
              <a:ext cx="39951" cy="39673"/>
            </a:xfrm>
            <a:custGeom>
              <a:avLst/>
              <a:gdLst>
                <a:gd name="connsiteX0" fmla="*/ 2838 w 39951"/>
                <a:gd name="connsiteY0" fmla="*/ 39673 h 39673"/>
                <a:gd name="connsiteX1" fmla="*/ 835 w 39951"/>
                <a:gd name="connsiteY1" fmla="*/ 38894 h 39673"/>
                <a:gd name="connsiteX2" fmla="*/ 835 w 39951"/>
                <a:gd name="connsiteY2" fmla="*/ 34999 h 39673"/>
                <a:gd name="connsiteX3" fmla="*/ 35222 w 39951"/>
                <a:gd name="connsiteY3" fmla="*/ 835 h 39673"/>
                <a:gd name="connsiteX4" fmla="*/ 39117 w 39951"/>
                <a:gd name="connsiteY4" fmla="*/ 835 h 39673"/>
                <a:gd name="connsiteX5" fmla="*/ 39117 w 39951"/>
                <a:gd name="connsiteY5" fmla="*/ 4730 h 39673"/>
                <a:gd name="connsiteX6" fmla="*/ 4730 w 39951"/>
                <a:gd name="connsiteY6" fmla="*/ 38894 h 39673"/>
                <a:gd name="connsiteX7" fmla="*/ 2727 w 39951"/>
                <a:gd name="connsiteY7" fmla="*/ 39673 h 396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951" h="39673">
                  <a:moveTo>
                    <a:pt x="2838" y="39673"/>
                  </a:moveTo>
                  <a:cubicBezTo>
                    <a:pt x="2170" y="39673"/>
                    <a:pt x="1391" y="39451"/>
                    <a:pt x="835" y="38894"/>
                  </a:cubicBezTo>
                  <a:cubicBezTo>
                    <a:pt x="-278" y="37781"/>
                    <a:pt x="-278" y="36001"/>
                    <a:pt x="835" y="34999"/>
                  </a:cubicBezTo>
                  <a:lnTo>
                    <a:pt x="35222" y="835"/>
                  </a:lnTo>
                  <a:cubicBezTo>
                    <a:pt x="36335" y="-278"/>
                    <a:pt x="38115" y="-278"/>
                    <a:pt x="39117" y="835"/>
                  </a:cubicBezTo>
                  <a:cubicBezTo>
                    <a:pt x="40230" y="1948"/>
                    <a:pt x="40230" y="3728"/>
                    <a:pt x="39117" y="4730"/>
                  </a:cubicBezTo>
                  <a:lnTo>
                    <a:pt x="4730" y="38894"/>
                  </a:lnTo>
                  <a:cubicBezTo>
                    <a:pt x="4730" y="38894"/>
                    <a:pt x="3505" y="39673"/>
                    <a:pt x="2727" y="39673"/>
                  </a:cubicBez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3E85951A-A8DD-282F-4E3D-563F69CED3CF}"/>
                </a:ext>
              </a:extLst>
            </p:cNvPr>
            <p:cNvSpPr/>
            <p:nvPr/>
          </p:nvSpPr>
          <p:spPr>
            <a:xfrm>
              <a:off x="3097302" y="4982835"/>
              <a:ext cx="32277" cy="24651"/>
            </a:xfrm>
            <a:custGeom>
              <a:avLst/>
              <a:gdLst>
                <a:gd name="connsiteX0" fmla="*/ 2729 w 32277"/>
                <a:gd name="connsiteY0" fmla="*/ 24652 h 24651"/>
                <a:gd name="connsiteX1" fmla="*/ 503 w 32277"/>
                <a:gd name="connsiteY1" fmla="*/ 23428 h 24651"/>
                <a:gd name="connsiteX2" fmla="*/ 1171 w 32277"/>
                <a:gd name="connsiteY2" fmla="*/ 19533 h 24651"/>
                <a:gd name="connsiteX3" fmla="*/ 27879 w 32277"/>
                <a:gd name="connsiteY3" fmla="*/ 503 h 24651"/>
                <a:gd name="connsiteX4" fmla="*/ 31774 w 32277"/>
                <a:gd name="connsiteY4" fmla="*/ 1171 h 24651"/>
                <a:gd name="connsiteX5" fmla="*/ 31106 w 32277"/>
                <a:gd name="connsiteY5" fmla="*/ 5066 h 24651"/>
                <a:gd name="connsiteX6" fmla="*/ 4398 w 32277"/>
                <a:gd name="connsiteY6" fmla="*/ 24095 h 24651"/>
                <a:gd name="connsiteX7" fmla="*/ 2840 w 32277"/>
                <a:gd name="connsiteY7" fmla="*/ 24652 h 24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2277" h="24651">
                  <a:moveTo>
                    <a:pt x="2729" y="24652"/>
                  </a:moveTo>
                  <a:cubicBezTo>
                    <a:pt x="1838" y="24652"/>
                    <a:pt x="1059" y="24207"/>
                    <a:pt x="503" y="23428"/>
                  </a:cubicBezTo>
                  <a:cubicBezTo>
                    <a:pt x="-387" y="22204"/>
                    <a:pt x="-53" y="20423"/>
                    <a:pt x="1171" y="19533"/>
                  </a:cubicBezTo>
                  <a:lnTo>
                    <a:pt x="27879" y="503"/>
                  </a:lnTo>
                  <a:cubicBezTo>
                    <a:pt x="29103" y="-387"/>
                    <a:pt x="30884" y="-53"/>
                    <a:pt x="31774" y="1171"/>
                  </a:cubicBezTo>
                  <a:cubicBezTo>
                    <a:pt x="32664" y="2395"/>
                    <a:pt x="32330" y="4175"/>
                    <a:pt x="31106" y="5066"/>
                  </a:cubicBezTo>
                  <a:lnTo>
                    <a:pt x="4398" y="24095"/>
                  </a:lnTo>
                  <a:cubicBezTo>
                    <a:pt x="4398" y="24095"/>
                    <a:pt x="3397" y="24652"/>
                    <a:pt x="2840" y="24652"/>
                  </a:cubicBez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FE14553C-9558-F800-86BB-6A98A0CC816E}"/>
                </a:ext>
              </a:extLst>
            </p:cNvPr>
            <p:cNvSpPr/>
            <p:nvPr/>
          </p:nvSpPr>
          <p:spPr>
            <a:xfrm>
              <a:off x="3065908" y="4955003"/>
              <a:ext cx="44318" cy="20100"/>
            </a:xfrm>
            <a:custGeom>
              <a:avLst/>
              <a:gdLst>
                <a:gd name="connsiteX0" fmla="*/ 2740 w 44318"/>
                <a:gd name="connsiteY0" fmla="*/ 19989 h 20100"/>
                <a:gd name="connsiteX1" fmla="*/ 180 w 44318"/>
                <a:gd name="connsiteY1" fmla="*/ 18209 h 20100"/>
                <a:gd name="connsiteX2" fmla="*/ 1850 w 44318"/>
                <a:gd name="connsiteY2" fmla="*/ 14648 h 20100"/>
                <a:gd name="connsiteX3" fmla="*/ 40577 w 44318"/>
                <a:gd name="connsiteY3" fmla="*/ 180 h 20100"/>
                <a:gd name="connsiteX4" fmla="*/ 44138 w 44318"/>
                <a:gd name="connsiteY4" fmla="*/ 1850 h 20100"/>
                <a:gd name="connsiteX5" fmla="*/ 42469 w 44318"/>
                <a:gd name="connsiteY5" fmla="*/ 5411 h 20100"/>
                <a:gd name="connsiteX6" fmla="*/ 3742 w 44318"/>
                <a:gd name="connsiteY6" fmla="*/ 19878 h 20100"/>
                <a:gd name="connsiteX7" fmla="*/ 2740 w 44318"/>
                <a:gd name="connsiteY7" fmla="*/ 20101 h 20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4318" h="20100">
                  <a:moveTo>
                    <a:pt x="2740" y="19989"/>
                  </a:moveTo>
                  <a:cubicBezTo>
                    <a:pt x="1627" y="19989"/>
                    <a:pt x="514" y="19321"/>
                    <a:pt x="180" y="18209"/>
                  </a:cubicBezTo>
                  <a:cubicBezTo>
                    <a:pt x="-376" y="16762"/>
                    <a:pt x="403" y="15204"/>
                    <a:pt x="1850" y="14648"/>
                  </a:cubicBezTo>
                  <a:lnTo>
                    <a:pt x="40577" y="180"/>
                  </a:lnTo>
                  <a:cubicBezTo>
                    <a:pt x="42024" y="-376"/>
                    <a:pt x="43582" y="403"/>
                    <a:pt x="44138" y="1850"/>
                  </a:cubicBezTo>
                  <a:cubicBezTo>
                    <a:pt x="44695" y="3297"/>
                    <a:pt x="43915" y="4855"/>
                    <a:pt x="42469" y="5411"/>
                  </a:cubicBezTo>
                  <a:lnTo>
                    <a:pt x="3742" y="19878"/>
                  </a:lnTo>
                  <a:cubicBezTo>
                    <a:pt x="3742" y="19878"/>
                    <a:pt x="3074" y="20101"/>
                    <a:pt x="2740" y="20101"/>
                  </a:cubicBez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C5783F4D-CA98-8232-4F44-7C53D38547B2}"/>
                </a:ext>
              </a:extLst>
            </p:cNvPr>
            <p:cNvSpPr/>
            <p:nvPr/>
          </p:nvSpPr>
          <p:spPr>
            <a:xfrm>
              <a:off x="4042728" y="4488484"/>
              <a:ext cx="170412" cy="190377"/>
            </a:xfrm>
            <a:custGeom>
              <a:avLst/>
              <a:gdLst>
                <a:gd name="connsiteX0" fmla="*/ 111 w 170412"/>
                <a:gd name="connsiteY0" fmla="*/ 119600 h 190377"/>
                <a:gd name="connsiteX1" fmla="*/ 9570 w 170412"/>
                <a:gd name="connsiteY1" fmla="*/ 52940 h 190377"/>
                <a:gd name="connsiteX2" fmla="*/ 43513 w 170412"/>
                <a:gd name="connsiteY2" fmla="*/ 27344 h 190377"/>
                <a:gd name="connsiteX3" fmla="*/ 102494 w 170412"/>
                <a:gd name="connsiteY3" fmla="*/ 413 h 190377"/>
                <a:gd name="connsiteX4" fmla="*/ 118741 w 170412"/>
                <a:gd name="connsiteY4" fmla="*/ 29348 h 190377"/>
                <a:gd name="connsiteX5" fmla="*/ 170378 w 170412"/>
                <a:gd name="connsiteY5" fmla="*/ 108583 h 190377"/>
                <a:gd name="connsiteX6" fmla="*/ 57646 w 170412"/>
                <a:gd name="connsiteY6" fmla="*/ 190377 h 190377"/>
                <a:gd name="connsiteX7" fmla="*/ 0 w 170412"/>
                <a:gd name="connsiteY7" fmla="*/ 162667 h 190377"/>
                <a:gd name="connsiteX8" fmla="*/ 0 w 170412"/>
                <a:gd name="connsiteY8" fmla="*/ 119600 h 190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0412" h="190377">
                  <a:moveTo>
                    <a:pt x="111" y="119600"/>
                  </a:moveTo>
                  <a:cubicBezTo>
                    <a:pt x="111" y="119600"/>
                    <a:pt x="3672" y="65627"/>
                    <a:pt x="9570" y="52940"/>
                  </a:cubicBezTo>
                  <a:cubicBezTo>
                    <a:pt x="15468" y="40142"/>
                    <a:pt x="43513" y="27344"/>
                    <a:pt x="43513" y="27344"/>
                  </a:cubicBezTo>
                  <a:cubicBezTo>
                    <a:pt x="43513" y="27344"/>
                    <a:pt x="89251" y="-3927"/>
                    <a:pt x="102494" y="413"/>
                  </a:cubicBezTo>
                  <a:cubicBezTo>
                    <a:pt x="115737" y="4753"/>
                    <a:pt x="118741" y="29348"/>
                    <a:pt x="118741" y="29348"/>
                  </a:cubicBezTo>
                  <a:cubicBezTo>
                    <a:pt x="118741" y="29348"/>
                    <a:pt x="168041" y="71413"/>
                    <a:pt x="170378" y="108583"/>
                  </a:cubicBezTo>
                  <a:cubicBezTo>
                    <a:pt x="172715" y="145752"/>
                    <a:pt x="57646" y="190377"/>
                    <a:pt x="57646" y="190377"/>
                  </a:cubicBezTo>
                  <a:lnTo>
                    <a:pt x="0" y="162667"/>
                  </a:lnTo>
                  <a:lnTo>
                    <a:pt x="0" y="119600"/>
                  </a:lnTo>
                  <a:close/>
                </a:path>
              </a:pathLst>
            </a:custGeom>
            <a:solidFill>
              <a:srgbClr val="F9857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D86272F3-6646-5CC4-AA6A-A1696A2787DA}"/>
                </a:ext>
              </a:extLst>
            </p:cNvPr>
            <p:cNvSpPr/>
            <p:nvPr/>
          </p:nvSpPr>
          <p:spPr>
            <a:xfrm>
              <a:off x="3242364" y="4582296"/>
              <a:ext cx="614517" cy="479164"/>
            </a:xfrm>
            <a:custGeom>
              <a:avLst/>
              <a:gdLst>
                <a:gd name="connsiteX0" fmla="*/ 614518 w 614517"/>
                <a:gd name="connsiteY0" fmla="*/ 296879 h 479164"/>
                <a:gd name="connsiteX1" fmla="*/ 614518 w 614517"/>
                <a:gd name="connsiteY1" fmla="*/ 98235 h 479164"/>
                <a:gd name="connsiteX2" fmla="*/ 369801 w 614517"/>
                <a:gd name="connsiteY2" fmla="*/ 5757 h 479164"/>
                <a:gd name="connsiteX3" fmla="*/ 0 w 614517"/>
                <a:gd name="connsiteY3" fmla="*/ 82989 h 479164"/>
                <a:gd name="connsiteX4" fmla="*/ 80571 w 614517"/>
                <a:gd name="connsiteY4" fmla="*/ 266832 h 479164"/>
                <a:gd name="connsiteX5" fmla="*/ 137549 w 614517"/>
                <a:gd name="connsiteY5" fmla="*/ 245688 h 479164"/>
                <a:gd name="connsiteX6" fmla="*/ 121078 w 614517"/>
                <a:gd name="connsiteY6" fmla="*/ 444554 h 479164"/>
                <a:gd name="connsiteX7" fmla="*/ 494775 w 614517"/>
                <a:gd name="connsiteY7" fmla="*/ 479164 h 479164"/>
                <a:gd name="connsiteX8" fmla="*/ 516587 w 614517"/>
                <a:gd name="connsiteY8" fmla="*/ 291760 h 479164"/>
                <a:gd name="connsiteX9" fmla="*/ 614518 w 614517"/>
                <a:gd name="connsiteY9" fmla="*/ 296768 h 479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14517" h="479164">
                  <a:moveTo>
                    <a:pt x="614518" y="296879"/>
                  </a:moveTo>
                  <a:lnTo>
                    <a:pt x="614518" y="98235"/>
                  </a:lnTo>
                  <a:cubicBezTo>
                    <a:pt x="614518" y="98235"/>
                    <a:pt x="546077" y="36916"/>
                    <a:pt x="369801" y="5757"/>
                  </a:cubicBezTo>
                  <a:cubicBezTo>
                    <a:pt x="190632" y="-25848"/>
                    <a:pt x="0" y="82989"/>
                    <a:pt x="0" y="82989"/>
                  </a:cubicBezTo>
                  <a:lnTo>
                    <a:pt x="80571" y="266832"/>
                  </a:lnTo>
                  <a:lnTo>
                    <a:pt x="137549" y="245688"/>
                  </a:lnTo>
                  <a:lnTo>
                    <a:pt x="121078" y="444554"/>
                  </a:lnTo>
                  <a:lnTo>
                    <a:pt x="494775" y="479164"/>
                  </a:lnTo>
                  <a:lnTo>
                    <a:pt x="516587" y="291760"/>
                  </a:lnTo>
                  <a:lnTo>
                    <a:pt x="614518" y="296768"/>
                  </a:lnTo>
                  <a:close/>
                </a:path>
              </a:pathLst>
            </a:custGeom>
            <a:solidFill>
              <a:srgbClr val="507849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D2CC3A0F-EC24-EBDE-3001-991D461A25B7}"/>
                </a:ext>
              </a:extLst>
            </p:cNvPr>
            <p:cNvSpPr/>
            <p:nvPr/>
          </p:nvSpPr>
          <p:spPr>
            <a:xfrm>
              <a:off x="3397012" y="5167699"/>
              <a:ext cx="150131" cy="250208"/>
            </a:xfrm>
            <a:custGeom>
              <a:avLst/>
              <a:gdLst>
                <a:gd name="connsiteX0" fmla="*/ 147381 w 150131"/>
                <a:gd name="connsiteY0" fmla="*/ 250209 h 250208"/>
                <a:gd name="connsiteX1" fmla="*/ 145044 w 150131"/>
                <a:gd name="connsiteY1" fmla="*/ 248873 h 250208"/>
                <a:gd name="connsiteX2" fmla="*/ 262 w 150131"/>
                <a:gd name="connsiteY2" fmla="*/ 3934 h 250208"/>
                <a:gd name="connsiteX3" fmla="*/ 1597 w 150131"/>
                <a:gd name="connsiteY3" fmla="*/ 262 h 250208"/>
                <a:gd name="connsiteX4" fmla="*/ 5270 w 150131"/>
                <a:gd name="connsiteY4" fmla="*/ 1597 h 250208"/>
                <a:gd name="connsiteX5" fmla="*/ 149718 w 150131"/>
                <a:gd name="connsiteY5" fmla="*/ 245869 h 250208"/>
                <a:gd name="connsiteX6" fmla="*/ 148828 w 150131"/>
                <a:gd name="connsiteY6" fmla="*/ 249764 h 250208"/>
                <a:gd name="connsiteX7" fmla="*/ 147381 w 150131"/>
                <a:gd name="connsiteY7" fmla="*/ 250209 h 250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0131" h="250208">
                  <a:moveTo>
                    <a:pt x="147381" y="250209"/>
                  </a:moveTo>
                  <a:cubicBezTo>
                    <a:pt x="146491" y="250209"/>
                    <a:pt x="145601" y="249764"/>
                    <a:pt x="145044" y="248873"/>
                  </a:cubicBezTo>
                  <a:cubicBezTo>
                    <a:pt x="143931" y="247093"/>
                    <a:pt x="32201" y="71596"/>
                    <a:pt x="262" y="3934"/>
                  </a:cubicBezTo>
                  <a:cubicBezTo>
                    <a:pt x="-406" y="2599"/>
                    <a:pt x="262" y="930"/>
                    <a:pt x="1597" y="262"/>
                  </a:cubicBezTo>
                  <a:cubicBezTo>
                    <a:pt x="2933" y="-406"/>
                    <a:pt x="4602" y="262"/>
                    <a:pt x="5270" y="1597"/>
                  </a:cubicBezTo>
                  <a:cubicBezTo>
                    <a:pt x="37097" y="68925"/>
                    <a:pt x="148605" y="244088"/>
                    <a:pt x="149718" y="245869"/>
                  </a:cubicBezTo>
                  <a:cubicBezTo>
                    <a:pt x="150497" y="247204"/>
                    <a:pt x="150163" y="248873"/>
                    <a:pt x="148828" y="249764"/>
                  </a:cubicBezTo>
                  <a:cubicBezTo>
                    <a:pt x="148383" y="250097"/>
                    <a:pt x="147826" y="250209"/>
                    <a:pt x="147381" y="250209"/>
                  </a:cubicBezTo>
                  <a:close/>
                </a:path>
              </a:pathLst>
            </a:custGeom>
            <a:solidFill>
              <a:srgbClr val="E8821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AF40408F-2E8B-0DC3-8106-C9BFA9C69FA5}"/>
                </a:ext>
              </a:extLst>
            </p:cNvPr>
            <p:cNvSpPr/>
            <p:nvPr/>
          </p:nvSpPr>
          <p:spPr>
            <a:xfrm>
              <a:off x="3406288" y="5057904"/>
              <a:ext cx="81233" cy="70995"/>
            </a:xfrm>
            <a:custGeom>
              <a:avLst/>
              <a:gdLst>
                <a:gd name="connsiteX0" fmla="*/ 3895 w 81233"/>
                <a:gd name="connsiteY0" fmla="*/ 70995 h 70995"/>
                <a:gd name="connsiteX1" fmla="*/ 2782 w 81233"/>
                <a:gd name="connsiteY1" fmla="*/ 70995 h 70995"/>
                <a:gd name="connsiteX2" fmla="*/ 0 w 81233"/>
                <a:gd name="connsiteY2" fmla="*/ 68213 h 70995"/>
                <a:gd name="connsiteX3" fmla="*/ 2782 w 81233"/>
                <a:gd name="connsiteY3" fmla="*/ 65431 h 70995"/>
                <a:gd name="connsiteX4" fmla="*/ 3895 w 81233"/>
                <a:gd name="connsiteY4" fmla="*/ 65431 h 70995"/>
                <a:gd name="connsiteX5" fmla="*/ 75785 w 81233"/>
                <a:gd name="connsiteY5" fmla="*/ 2110 h 70995"/>
                <a:gd name="connsiteX6" fmla="*/ 79124 w 81233"/>
                <a:gd name="connsiteY6" fmla="*/ 107 h 70995"/>
                <a:gd name="connsiteX7" fmla="*/ 81127 w 81233"/>
                <a:gd name="connsiteY7" fmla="*/ 3445 h 70995"/>
                <a:gd name="connsiteX8" fmla="*/ 3784 w 81233"/>
                <a:gd name="connsiteY8" fmla="*/ 70995 h 70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1233" h="70995">
                  <a:moveTo>
                    <a:pt x="3895" y="70995"/>
                  </a:moveTo>
                  <a:cubicBezTo>
                    <a:pt x="3895" y="70995"/>
                    <a:pt x="3116" y="70995"/>
                    <a:pt x="2782" y="70995"/>
                  </a:cubicBezTo>
                  <a:cubicBezTo>
                    <a:pt x="1224" y="70995"/>
                    <a:pt x="0" y="69660"/>
                    <a:pt x="0" y="68213"/>
                  </a:cubicBezTo>
                  <a:cubicBezTo>
                    <a:pt x="0" y="66655"/>
                    <a:pt x="1224" y="65431"/>
                    <a:pt x="2782" y="65431"/>
                  </a:cubicBezTo>
                  <a:cubicBezTo>
                    <a:pt x="3116" y="65431"/>
                    <a:pt x="3450" y="65431"/>
                    <a:pt x="3895" y="65431"/>
                  </a:cubicBezTo>
                  <a:cubicBezTo>
                    <a:pt x="59315" y="65431"/>
                    <a:pt x="75674" y="2778"/>
                    <a:pt x="75785" y="2110"/>
                  </a:cubicBezTo>
                  <a:cubicBezTo>
                    <a:pt x="76119" y="663"/>
                    <a:pt x="77677" y="-338"/>
                    <a:pt x="79124" y="107"/>
                  </a:cubicBezTo>
                  <a:cubicBezTo>
                    <a:pt x="80570" y="441"/>
                    <a:pt x="81572" y="1999"/>
                    <a:pt x="81127" y="3445"/>
                  </a:cubicBezTo>
                  <a:cubicBezTo>
                    <a:pt x="80904" y="4113"/>
                    <a:pt x="63655" y="70995"/>
                    <a:pt x="3784" y="70995"/>
                  </a:cubicBezTo>
                  <a:close/>
                </a:path>
              </a:pathLst>
            </a:custGeom>
            <a:solidFill>
              <a:srgbClr val="E8821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D0EDFE93-B3DA-3F8B-1CFC-6F28F35EC7DB}"/>
                </a:ext>
              </a:extLst>
            </p:cNvPr>
            <p:cNvSpPr/>
            <p:nvPr/>
          </p:nvSpPr>
          <p:spPr>
            <a:xfrm>
              <a:off x="3433026" y="5123316"/>
              <a:ext cx="248193" cy="405765"/>
            </a:xfrm>
            <a:custGeom>
              <a:avLst/>
              <a:gdLst>
                <a:gd name="connsiteX0" fmla="*/ 245354 w 248193"/>
                <a:gd name="connsiteY0" fmla="*/ 405654 h 405765"/>
                <a:gd name="connsiteX1" fmla="*/ 243128 w 248193"/>
                <a:gd name="connsiteY1" fmla="*/ 404541 h 405765"/>
                <a:gd name="connsiteX2" fmla="*/ 304 w 248193"/>
                <a:gd name="connsiteY2" fmla="*/ 4136 h 405765"/>
                <a:gd name="connsiteX3" fmla="*/ 1528 w 248193"/>
                <a:gd name="connsiteY3" fmla="*/ 353 h 405765"/>
                <a:gd name="connsiteX4" fmla="*/ 5311 w 248193"/>
                <a:gd name="connsiteY4" fmla="*/ 1577 h 405765"/>
                <a:gd name="connsiteX5" fmla="*/ 247691 w 248193"/>
                <a:gd name="connsiteY5" fmla="*/ 401314 h 405765"/>
                <a:gd name="connsiteX6" fmla="*/ 247023 w 248193"/>
                <a:gd name="connsiteY6" fmla="*/ 405209 h 405765"/>
                <a:gd name="connsiteX7" fmla="*/ 245354 w 248193"/>
                <a:gd name="connsiteY7" fmla="*/ 405765 h 405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48193" h="405765">
                  <a:moveTo>
                    <a:pt x="245354" y="405654"/>
                  </a:moveTo>
                  <a:cubicBezTo>
                    <a:pt x="244464" y="405654"/>
                    <a:pt x="243684" y="405209"/>
                    <a:pt x="243128" y="404541"/>
                  </a:cubicBezTo>
                  <a:cubicBezTo>
                    <a:pt x="117042" y="228488"/>
                    <a:pt x="1416" y="6362"/>
                    <a:pt x="304" y="4136"/>
                  </a:cubicBezTo>
                  <a:cubicBezTo>
                    <a:pt x="-364" y="2801"/>
                    <a:pt x="81" y="1132"/>
                    <a:pt x="1528" y="353"/>
                  </a:cubicBezTo>
                  <a:cubicBezTo>
                    <a:pt x="2863" y="-426"/>
                    <a:pt x="4532" y="130"/>
                    <a:pt x="5311" y="1577"/>
                  </a:cubicBezTo>
                  <a:cubicBezTo>
                    <a:pt x="6424" y="3803"/>
                    <a:pt x="121827" y="225594"/>
                    <a:pt x="247691" y="401314"/>
                  </a:cubicBezTo>
                  <a:cubicBezTo>
                    <a:pt x="248581" y="402538"/>
                    <a:pt x="248247" y="404318"/>
                    <a:pt x="247023" y="405209"/>
                  </a:cubicBezTo>
                  <a:cubicBezTo>
                    <a:pt x="246578" y="405542"/>
                    <a:pt x="246022" y="405765"/>
                    <a:pt x="245354" y="405765"/>
                  </a:cubicBezTo>
                  <a:close/>
                </a:path>
              </a:pathLst>
            </a:custGeom>
            <a:solidFill>
              <a:srgbClr val="E8821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E09EB374-9D93-BB7C-FF08-587874B3F8BB}"/>
                </a:ext>
              </a:extLst>
            </p:cNvPr>
            <p:cNvSpPr/>
            <p:nvPr/>
          </p:nvSpPr>
          <p:spPr>
            <a:xfrm>
              <a:off x="3217294" y="5224992"/>
              <a:ext cx="211419" cy="88752"/>
            </a:xfrm>
            <a:custGeom>
              <a:avLst/>
              <a:gdLst>
                <a:gd name="connsiteX0" fmla="*/ 2813 w 211419"/>
                <a:gd name="connsiteY0" fmla="*/ 88752 h 88752"/>
                <a:gd name="connsiteX1" fmla="*/ 31 w 211419"/>
                <a:gd name="connsiteY1" fmla="*/ 86415 h 88752"/>
                <a:gd name="connsiteX2" fmla="*/ 2368 w 211419"/>
                <a:gd name="connsiteY2" fmla="*/ 83188 h 88752"/>
                <a:gd name="connsiteX3" fmla="*/ 207022 w 211419"/>
                <a:gd name="connsiteY3" fmla="*/ 503 h 88752"/>
                <a:gd name="connsiteX4" fmla="*/ 210917 w 211419"/>
                <a:gd name="connsiteY4" fmla="*/ 1171 h 88752"/>
                <a:gd name="connsiteX5" fmla="*/ 210249 w 211419"/>
                <a:gd name="connsiteY5" fmla="*/ 5066 h 88752"/>
                <a:gd name="connsiteX6" fmla="*/ 3258 w 211419"/>
                <a:gd name="connsiteY6" fmla="*/ 88641 h 88752"/>
                <a:gd name="connsiteX7" fmla="*/ 2813 w 211419"/>
                <a:gd name="connsiteY7" fmla="*/ 88641 h 88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1419" h="88752">
                  <a:moveTo>
                    <a:pt x="2813" y="88752"/>
                  </a:moveTo>
                  <a:cubicBezTo>
                    <a:pt x="1478" y="88752"/>
                    <a:pt x="254" y="87751"/>
                    <a:pt x="31" y="86415"/>
                  </a:cubicBezTo>
                  <a:cubicBezTo>
                    <a:pt x="-192" y="84857"/>
                    <a:pt x="810" y="83522"/>
                    <a:pt x="2368" y="83188"/>
                  </a:cubicBezTo>
                  <a:cubicBezTo>
                    <a:pt x="113208" y="65605"/>
                    <a:pt x="206131" y="1171"/>
                    <a:pt x="207022" y="503"/>
                  </a:cubicBezTo>
                  <a:cubicBezTo>
                    <a:pt x="208246" y="-387"/>
                    <a:pt x="210026" y="-53"/>
                    <a:pt x="210917" y="1171"/>
                  </a:cubicBezTo>
                  <a:cubicBezTo>
                    <a:pt x="211807" y="2395"/>
                    <a:pt x="211473" y="4175"/>
                    <a:pt x="210249" y="5066"/>
                  </a:cubicBezTo>
                  <a:cubicBezTo>
                    <a:pt x="209358" y="5733"/>
                    <a:pt x="115434" y="70947"/>
                    <a:pt x="3258" y="88641"/>
                  </a:cubicBezTo>
                  <a:cubicBezTo>
                    <a:pt x="3147" y="88641"/>
                    <a:pt x="2924" y="88641"/>
                    <a:pt x="2813" y="88641"/>
                  </a:cubicBezTo>
                  <a:close/>
                </a:path>
              </a:pathLst>
            </a:custGeom>
            <a:solidFill>
              <a:srgbClr val="E8821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36DD8909-9B0B-392A-72DF-CF17EA0348B1}"/>
                </a:ext>
              </a:extLst>
            </p:cNvPr>
            <p:cNvSpPr/>
            <p:nvPr/>
          </p:nvSpPr>
          <p:spPr>
            <a:xfrm>
              <a:off x="3554742" y="4539421"/>
              <a:ext cx="89918" cy="90948"/>
            </a:xfrm>
            <a:custGeom>
              <a:avLst/>
              <a:gdLst>
                <a:gd name="connsiteX0" fmla="*/ 1447 w 89918"/>
                <a:gd name="connsiteY0" fmla="*/ 111 h 90948"/>
                <a:gd name="connsiteX1" fmla="*/ 0 w 89918"/>
                <a:gd name="connsiteY1" fmla="*/ 66771 h 90948"/>
                <a:gd name="connsiteX2" fmla="*/ 50524 w 89918"/>
                <a:gd name="connsiteY2" fmla="*/ 90141 h 90948"/>
                <a:gd name="connsiteX3" fmla="*/ 89918 w 89918"/>
                <a:gd name="connsiteY3" fmla="*/ 86802 h 90948"/>
                <a:gd name="connsiteX4" fmla="*/ 86580 w 89918"/>
                <a:gd name="connsiteY4" fmla="*/ 52972 h 90948"/>
                <a:gd name="connsiteX5" fmla="*/ 83242 w 89918"/>
                <a:gd name="connsiteY5" fmla="*/ 19920 h 90948"/>
                <a:gd name="connsiteX6" fmla="*/ 13132 w 89918"/>
                <a:gd name="connsiteY6" fmla="*/ 2893 h 90948"/>
                <a:gd name="connsiteX7" fmla="*/ 1335 w 89918"/>
                <a:gd name="connsiteY7" fmla="*/ 0 h 90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9918" h="90948">
                  <a:moveTo>
                    <a:pt x="1447" y="111"/>
                  </a:moveTo>
                  <a:lnTo>
                    <a:pt x="0" y="66771"/>
                  </a:lnTo>
                  <a:cubicBezTo>
                    <a:pt x="0" y="66771"/>
                    <a:pt x="11574" y="86246"/>
                    <a:pt x="50524" y="90141"/>
                  </a:cubicBezTo>
                  <a:cubicBezTo>
                    <a:pt x="79569" y="93146"/>
                    <a:pt x="89918" y="86802"/>
                    <a:pt x="89918" y="86802"/>
                  </a:cubicBezTo>
                  <a:lnTo>
                    <a:pt x="86580" y="52972"/>
                  </a:lnTo>
                  <a:lnTo>
                    <a:pt x="83242" y="19920"/>
                  </a:lnTo>
                  <a:lnTo>
                    <a:pt x="13132" y="2893"/>
                  </a:lnTo>
                  <a:lnTo>
                    <a:pt x="1335" y="0"/>
                  </a:lnTo>
                  <a:close/>
                </a:path>
              </a:pathLst>
            </a:custGeom>
            <a:solidFill>
              <a:srgbClr val="F9857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04BE4F3C-F1C2-3195-0A38-D4FC7300769C}"/>
                </a:ext>
              </a:extLst>
            </p:cNvPr>
            <p:cNvSpPr/>
            <p:nvPr/>
          </p:nvSpPr>
          <p:spPr>
            <a:xfrm>
              <a:off x="3567874" y="4542315"/>
              <a:ext cx="73448" cy="50078"/>
            </a:xfrm>
            <a:custGeom>
              <a:avLst/>
              <a:gdLst>
                <a:gd name="connsiteX0" fmla="*/ 111 w 73448"/>
                <a:gd name="connsiteY0" fmla="*/ 111 h 50078"/>
                <a:gd name="connsiteX1" fmla="*/ 1892 w 73448"/>
                <a:gd name="connsiteY1" fmla="*/ 6566 h 50078"/>
                <a:gd name="connsiteX2" fmla="*/ 73448 w 73448"/>
                <a:gd name="connsiteY2" fmla="*/ 50078 h 50078"/>
                <a:gd name="connsiteX3" fmla="*/ 70110 w 73448"/>
                <a:gd name="connsiteY3" fmla="*/ 17027 h 50078"/>
                <a:gd name="connsiteX4" fmla="*/ 0 w 73448"/>
                <a:gd name="connsiteY4" fmla="*/ 0 h 50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448" h="50078">
                  <a:moveTo>
                    <a:pt x="111" y="111"/>
                  </a:moveTo>
                  <a:cubicBezTo>
                    <a:pt x="223" y="1892"/>
                    <a:pt x="890" y="4118"/>
                    <a:pt x="1892" y="6566"/>
                  </a:cubicBezTo>
                  <a:cubicBezTo>
                    <a:pt x="16137" y="40174"/>
                    <a:pt x="56756" y="48187"/>
                    <a:pt x="73448" y="50078"/>
                  </a:cubicBezTo>
                  <a:lnTo>
                    <a:pt x="70110" y="1702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0AA7C922-FE9F-9EDF-A765-9BEB0DF7457C}"/>
                </a:ext>
              </a:extLst>
            </p:cNvPr>
            <p:cNvSpPr/>
            <p:nvPr/>
          </p:nvSpPr>
          <p:spPr>
            <a:xfrm>
              <a:off x="3509830" y="4382201"/>
              <a:ext cx="168520" cy="191299"/>
            </a:xfrm>
            <a:custGeom>
              <a:avLst/>
              <a:gdLst>
                <a:gd name="connsiteX0" fmla="*/ 146293 w 168520"/>
                <a:gd name="connsiteY0" fmla="*/ 25459 h 191299"/>
                <a:gd name="connsiteX1" fmla="*/ 164766 w 168520"/>
                <a:gd name="connsiteY1" fmla="*/ 155996 h 191299"/>
                <a:gd name="connsiteX2" fmla="*/ 82638 w 168520"/>
                <a:gd name="connsiteY2" fmla="*/ 183261 h 191299"/>
                <a:gd name="connsiteX3" fmla="*/ 46359 w 168520"/>
                <a:gd name="connsiteY3" fmla="*/ 157332 h 191299"/>
                <a:gd name="connsiteX4" fmla="*/ 7298 w 168520"/>
                <a:gd name="connsiteY4" fmla="*/ 141863 h 191299"/>
                <a:gd name="connsiteX5" fmla="*/ 16757 w 168520"/>
                <a:gd name="connsiteY5" fmla="*/ 88891 h 191299"/>
                <a:gd name="connsiteX6" fmla="*/ 46248 w 168520"/>
                <a:gd name="connsiteY6" fmla="*/ 94010 h 191299"/>
                <a:gd name="connsiteX7" fmla="*/ 34451 w 168520"/>
                <a:gd name="connsiteY7" fmla="*/ 69416 h 191299"/>
                <a:gd name="connsiteX8" fmla="*/ 146293 w 168520"/>
                <a:gd name="connsiteY8" fmla="*/ 25570 h 191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8520" h="191299">
                  <a:moveTo>
                    <a:pt x="146293" y="25459"/>
                  </a:moveTo>
                  <a:cubicBezTo>
                    <a:pt x="146293" y="25459"/>
                    <a:pt x="179456" y="109813"/>
                    <a:pt x="164766" y="155996"/>
                  </a:cubicBezTo>
                  <a:cubicBezTo>
                    <a:pt x="150077" y="202180"/>
                    <a:pt x="107788" y="193277"/>
                    <a:pt x="82638" y="183261"/>
                  </a:cubicBezTo>
                  <a:cubicBezTo>
                    <a:pt x="57599" y="173357"/>
                    <a:pt x="46359" y="157332"/>
                    <a:pt x="46359" y="157332"/>
                  </a:cubicBezTo>
                  <a:cubicBezTo>
                    <a:pt x="46359" y="157332"/>
                    <a:pt x="22321" y="164454"/>
                    <a:pt x="7298" y="141863"/>
                  </a:cubicBezTo>
                  <a:cubicBezTo>
                    <a:pt x="-7726" y="119161"/>
                    <a:pt x="2958" y="94233"/>
                    <a:pt x="16757" y="88891"/>
                  </a:cubicBezTo>
                  <a:cubicBezTo>
                    <a:pt x="30556" y="83549"/>
                    <a:pt x="46248" y="94010"/>
                    <a:pt x="46248" y="94010"/>
                  </a:cubicBezTo>
                  <a:lnTo>
                    <a:pt x="34451" y="69416"/>
                  </a:lnTo>
                  <a:cubicBezTo>
                    <a:pt x="34451" y="69416"/>
                    <a:pt x="92097" y="-51217"/>
                    <a:pt x="146293" y="25570"/>
                  </a:cubicBezTo>
                  <a:close/>
                </a:path>
              </a:pathLst>
            </a:custGeom>
            <a:solidFill>
              <a:srgbClr val="F9857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66D08236-C69B-0B24-3192-CC2F20BAAB8D}"/>
                </a:ext>
              </a:extLst>
            </p:cNvPr>
            <p:cNvSpPr/>
            <p:nvPr/>
          </p:nvSpPr>
          <p:spPr>
            <a:xfrm>
              <a:off x="3640129" y="4473015"/>
              <a:ext cx="13033" cy="40142"/>
            </a:xfrm>
            <a:custGeom>
              <a:avLst/>
              <a:gdLst>
                <a:gd name="connsiteX0" fmla="*/ 8426 w 13033"/>
                <a:gd name="connsiteY0" fmla="*/ 40143 h 40142"/>
                <a:gd name="connsiteX1" fmla="*/ 7536 w 13033"/>
                <a:gd name="connsiteY1" fmla="*/ 40031 h 40142"/>
                <a:gd name="connsiteX2" fmla="*/ 5867 w 13033"/>
                <a:gd name="connsiteY2" fmla="*/ 36470 h 40142"/>
                <a:gd name="connsiteX3" fmla="*/ 414 w 13033"/>
                <a:gd name="connsiteY3" fmla="*/ 4309 h 40142"/>
                <a:gd name="connsiteX4" fmla="*/ 1304 w 13033"/>
                <a:gd name="connsiteY4" fmla="*/ 414 h 40142"/>
                <a:gd name="connsiteX5" fmla="*/ 5199 w 13033"/>
                <a:gd name="connsiteY5" fmla="*/ 1304 h 40142"/>
                <a:gd name="connsiteX6" fmla="*/ 11208 w 13033"/>
                <a:gd name="connsiteY6" fmla="*/ 38251 h 40142"/>
                <a:gd name="connsiteX7" fmla="*/ 8538 w 13033"/>
                <a:gd name="connsiteY7" fmla="*/ 40143 h 40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033" h="40142">
                  <a:moveTo>
                    <a:pt x="8426" y="40143"/>
                  </a:moveTo>
                  <a:cubicBezTo>
                    <a:pt x="8426" y="40143"/>
                    <a:pt x="7759" y="40143"/>
                    <a:pt x="7536" y="40031"/>
                  </a:cubicBezTo>
                  <a:cubicBezTo>
                    <a:pt x="6089" y="39475"/>
                    <a:pt x="5310" y="37917"/>
                    <a:pt x="5867" y="36470"/>
                  </a:cubicBezTo>
                  <a:cubicBezTo>
                    <a:pt x="11208" y="21447"/>
                    <a:pt x="525" y="4531"/>
                    <a:pt x="414" y="4309"/>
                  </a:cubicBezTo>
                  <a:cubicBezTo>
                    <a:pt x="-365" y="2973"/>
                    <a:pt x="-31" y="1304"/>
                    <a:pt x="1304" y="414"/>
                  </a:cubicBezTo>
                  <a:cubicBezTo>
                    <a:pt x="2640" y="-365"/>
                    <a:pt x="4309" y="-31"/>
                    <a:pt x="5199" y="1304"/>
                  </a:cubicBezTo>
                  <a:cubicBezTo>
                    <a:pt x="5756" y="2083"/>
                    <a:pt x="17440" y="20779"/>
                    <a:pt x="11208" y="38251"/>
                  </a:cubicBezTo>
                  <a:cubicBezTo>
                    <a:pt x="10763" y="39364"/>
                    <a:pt x="9762" y="40143"/>
                    <a:pt x="8538" y="40143"/>
                  </a:cubicBez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2DFA1B30-30C7-4084-7EAF-B360741FD994}"/>
                </a:ext>
              </a:extLst>
            </p:cNvPr>
            <p:cNvSpPr/>
            <p:nvPr/>
          </p:nvSpPr>
          <p:spPr>
            <a:xfrm>
              <a:off x="3526579" y="4484660"/>
              <a:ext cx="27058" cy="30389"/>
            </a:xfrm>
            <a:custGeom>
              <a:avLst/>
              <a:gdLst>
                <a:gd name="connsiteX0" fmla="*/ 24268 w 27058"/>
                <a:gd name="connsiteY0" fmla="*/ 30389 h 30389"/>
                <a:gd name="connsiteX1" fmla="*/ 22154 w 27058"/>
                <a:gd name="connsiteY1" fmla="*/ 29388 h 30389"/>
                <a:gd name="connsiteX2" fmla="*/ 676 w 27058"/>
                <a:gd name="connsiteY2" fmla="*/ 4571 h 30389"/>
                <a:gd name="connsiteX3" fmla="*/ 1010 w 27058"/>
                <a:gd name="connsiteY3" fmla="*/ 676 h 30389"/>
                <a:gd name="connsiteX4" fmla="*/ 4905 w 27058"/>
                <a:gd name="connsiteY4" fmla="*/ 1010 h 30389"/>
                <a:gd name="connsiteX5" fmla="*/ 26383 w 27058"/>
                <a:gd name="connsiteY5" fmla="*/ 25827 h 30389"/>
                <a:gd name="connsiteX6" fmla="*/ 26049 w 27058"/>
                <a:gd name="connsiteY6" fmla="*/ 29722 h 30389"/>
                <a:gd name="connsiteX7" fmla="*/ 24268 w 27058"/>
                <a:gd name="connsiteY7" fmla="*/ 30389 h 303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7058" h="30389">
                  <a:moveTo>
                    <a:pt x="24268" y="30389"/>
                  </a:moveTo>
                  <a:cubicBezTo>
                    <a:pt x="23489" y="30389"/>
                    <a:pt x="22711" y="30055"/>
                    <a:pt x="22154" y="29388"/>
                  </a:cubicBezTo>
                  <a:lnTo>
                    <a:pt x="676" y="4571"/>
                  </a:lnTo>
                  <a:cubicBezTo>
                    <a:pt x="-326" y="3458"/>
                    <a:pt x="-214" y="1678"/>
                    <a:pt x="1010" y="676"/>
                  </a:cubicBezTo>
                  <a:cubicBezTo>
                    <a:pt x="2123" y="-326"/>
                    <a:pt x="3903" y="-214"/>
                    <a:pt x="4905" y="1010"/>
                  </a:cubicBezTo>
                  <a:lnTo>
                    <a:pt x="26383" y="25827"/>
                  </a:lnTo>
                  <a:cubicBezTo>
                    <a:pt x="27384" y="26939"/>
                    <a:pt x="27273" y="28720"/>
                    <a:pt x="26049" y="29722"/>
                  </a:cubicBezTo>
                  <a:cubicBezTo>
                    <a:pt x="25493" y="30167"/>
                    <a:pt x="24825" y="30389"/>
                    <a:pt x="24268" y="30389"/>
                  </a:cubicBez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2F21EC50-C93A-6575-FC85-851B75E5F061}"/>
                </a:ext>
              </a:extLst>
            </p:cNvPr>
            <p:cNvSpPr/>
            <p:nvPr/>
          </p:nvSpPr>
          <p:spPr>
            <a:xfrm>
              <a:off x="3524464" y="4500332"/>
              <a:ext cx="21272" cy="7262"/>
            </a:xfrm>
            <a:custGeom>
              <a:avLst/>
              <a:gdLst>
                <a:gd name="connsiteX0" fmla="*/ 2791 w 21272"/>
                <a:gd name="connsiteY0" fmla="*/ 7262 h 7262"/>
                <a:gd name="connsiteX1" fmla="*/ 8 w 21272"/>
                <a:gd name="connsiteY1" fmla="*/ 4814 h 7262"/>
                <a:gd name="connsiteX2" fmla="*/ 2457 w 21272"/>
                <a:gd name="connsiteY2" fmla="*/ 1698 h 7262"/>
                <a:gd name="connsiteX3" fmla="*/ 18148 w 21272"/>
                <a:gd name="connsiteY3" fmla="*/ 28 h 7262"/>
                <a:gd name="connsiteX4" fmla="*/ 21264 w 21272"/>
                <a:gd name="connsiteY4" fmla="*/ 2477 h 7262"/>
                <a:gd name="connsiteX5" fmla="*/ 18816 w 21272"/>
                <a:gd name="connsiteY5" fmla="*/ 5593 h 7262"/>
                <a:gd name="connsiteX6" fmla="*/ 3124 w 21272"/>
                <a:gd name="connsiteY6" fmla="*/ 7262 h 7262"/>
                <a:gd name="connsiteX7" fmla="*/ 2791 w 21272"/>
                <a:gd name="connsiteY7" fmla="*/ 7262 h 7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272" h="7262">
                  <a:moveTo>
                    <a:pt x="2791" y="7262"/>
                  </a:moveTo>
                  <a:cubicBezTo>
                    <a:pt x="1344" y="7262"/>
                    <a:pt x="231" y="6149"/>
                    <a:pt x="8" y="4814"/>
                  </a:cubicBezTo>
                  <a:cubicBezTo>
                    <a:pt x="-103" y="3256"/>
                    <a:pt x="899" y="1920"/>
                    <a:pt x="2457" y="1698"/>
                  </a:cubicBezTo>
                  <a:lnTo>
                    <a:pt x="18148" y="28"/>
                  </a:lnTo>
                  <a:cubicBezTo>
                    <a:pt x="19706" y="-194"/>
                    <a:pt x="21042" y="919"/>
                    <a:pt x="21264" y="2477"/>
                  </a:cubicBezTo>
                  <a:cubicBezTo>
                    <a:pt x="21375" y="4035"/>
                    <a:pt x="20373" y="5370"/>
                    <a:pt x="18816" y="5593"/>
                  </a:cubicBezTo>
                  <a:lnTo>
                    <a:pt x="3124" y="7262"/>
                  </a:lnTo>
                  <a:cubicBezTo>
                    <a:pt x="3124" y="7262"/>
                    <a:pt x="2902" y="7262"/>
                    <a:pt x="2791" y="7262"/>
                  </a:cubicBez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C0244856-2225-E98E-63F3-8AFA3DD4ECD7}"/>
                </a:ext>
              </a:extLst>
            </p:cNvPr>
            <p:cNvSpPr/>
            <p:nvPr/>
          </p:nvSpPr>
          <p:spPr>
            <a:xfrm>
              <a:off x="3596425" y="4438392"/>
              <a:ext cx="23044" cy="12001"/>
            </a:xfrm>
            <a:custGeom>
              <a:avLst/>
              <a:gdLst>
                <a:gd name="connsiteX0" fmla="*/ 2720 w 23044"/>
                <a:gd name="connsiteY0" fmla="*/ 11890 h 12001"/>
                <a:gd name="connsiteX1" fmla="*/ 1385 w 23044"/>
                <a:gd name="connsiteY1" fmla="*/ 11556 h 12001"/>
                <a:gd name="connsiteX2" fmla="*/ 383 w 23044"/>
                <a:gd name="connsiteY2" fmla="*/ 7772 h 12001"/>
                <a:gd name="connsiteX3" fmla="*/ 20971 w 23044"/>
                <a:gd name="connsiteY3" fmla="*/ 650 h 12001"/>
                <a:gd name="connsiteX4" fmla="*/ 22974 w 23044"/>
                <a:gd name="connsiteY4" fmla="*/ 3989 h 12001"/>
                <a:gd name="connsiteX5" fmla="*/ 19636 w 23044"/>
                <a:gd name="connsiteY5" fmla="*/ 5992 h 12001"/>
                <a:gd name="connsiteX6" fmla="*/ 5280 w 23044"/>
                <a:gd name="connsiteY6" fmla="*/ 10554 h 12001"/>
                <a:gd name="connsiteX7" fmla="*/ 2832 w 23044"/>
                <a:gd name="connsiteY7" fmla="*/ 12001 h 12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3044" h="12001">
                  <a:moveTo>
                    <a:pt x="2720" y="11890"/>
                  </a:moveTo>
                  <a:cubicBezTo>
                    <a:pt x="2720" y="11890"/>
                    <a:pt x="1830" y="11779"/>
                    <a:pt x="1385" y="11556"/>
                  </a:cubicBezTo>
                  <a:cubicBezTo>
                    <a:pt x="50" y="10777"/>
                    <a:pt x="-396" y="9108"/>
                    <a:pt x="383" y="7772"/>
                  </a:cubicBezTo>
                  <a:cubicBezTo>
                    <a:pt x="6504" y="-3022"/>
                    <a:pt x="20415" y="539"/>
                    <a:pt x="20971" y="650"/>
                  </a:cubicBezTo>
                  <a:cubicBezTo>
                    <a:pt x="22418" y="984"/>
                    <a:pt x="23308" y="2542"/>
                    <a:pt x="22974" y="3989"/>
                  </a:cubicBezTo>
                  <a:cubicBezTo>
                    <a:pt x="22640" y="5435"/>
                    <a:pt x="21083" y="6326"/>
                    <a:pt x="19636" y="5992"/>
                  </a:cubicBezTo>
                  <a:cubicBezTo>
                    <a:pt x="19191" y="5880"/>
                    <a:pt x="9286" y="3432"/>
                    <a:pt x="5280" y="10554"/>
                  </a:cubicBezTo>
                  <a:cubicBezTo>
                    <a:pt x="4724" y="11445"/>
                    <a:pt x="3833" y="12001"/>
                    <a:pt x="2832" y="12001"/>
                  </a:cubicBez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D63265FB-8200-D4AA-3064-0933E299B8C7}"/>
                </a:ext>
              </a:extLst>
            </p:cNvPr>
            <p:cNvSpPr/>
            <p:nvPr/>
          </p:nvSpPr>
          <p:spPr>
            <a:xfrm>
              <a:off x="3641671" y="4432775"/>
              <a:ext cx="24634" cy="10718"/>
            </a:xfrm>
            <a:custGeom>
              <a:avLst/>
              <a:gdLst>
                <a:gd name="connsiteX0" fmla="*/ 21797 w 24634"/>
                <a:gd name="connsiteY0" fmla="*/ 10718 h 10718"/>
                <a:gd name="connsiteX1" fmla="*/ 19905 w 24634"/>
                <a:gd name="connsiteY1" fmla="*/ 9940 h 10718"/>
                <a:gd name="connsiteX2" fmla="*/ 10112 w 24634"/>
                <a:gd name="connsiteY2" fmla="*/ 5599 h 10718"/>
                <a:gd name="connsiteX3" fmla="*/ 4993 w 24634"/>
                <a:gd name="connsiteY3" fmla="*/ 8827 h 10718"/>
                <a:gd name="connsiteX4" fmla="*/ 1098 w 24634"/>
                <a:gd name="connsiteY4" fmla="*/ 9383 h 10718"/>
                <a:gd name="connsiteX5" fmla="*/ 541 w 24634"/>
                <a:gd name="connsiteY5" fmla="*/ 5488 h 10718"/>
                <a:gd name="connsiteX6" fmla="*/ 9667 w 24634"/>
                <a:gd name="connsiteY6" fmla="*/ 35 h 10718"/>
                <a:gd name="connsiteX7" fmla="*/ 23800 w 24634"/>
                <a:gd name="connsiteY7" fmla="*/ 5933 h 10718"/>
                <a:gd name="connsiteX8" fmla="*/ 23800 w 24634"/>
                <a:gd name="connsiteY8" fmla="*/ 9828 h 10718"/>
                <a:gd name="connsiteX9" fmla="*/ 21797 w 24634"/>
                <a:gd name="connsiteY9" fmla="*/ 10718 h 10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34" h="10718">
                  <a:moveTo>
                    <a:pt x="21797" y="10718"/>
                  </a:moveTo>
                  <a:cubicBezTo>
                    <a:pt x="21129" y="10718"/>
                    <a:pt x="20462" y="10496"/>
                    <a:pt x="19905" y="9940"/>
                  </a:cubicBezTo>
                  <a:cubicBezTo>
                    <a:pt x="18570" y="8604"/>
                    <a:pt x="14118" y="5377"/>
                    <a:pt x="10112" y="5599"/>
                  </a:cubicBezTo>
                  <a:cubicBezTo>
                    <a:pt x="8109" y="5711"/>
                    <a:pt x="6440" y="6824"/>
                    <a:pt x="4993" y="8827"/>
                  </a:cubicBezTo>
                  <a:cubicBezTo>
                    <a:pt x="4103" y="10051"/>
                    <a:pt x="2322" y="10273"/>
                    <a:pt x="1098" y="9383"/>
                  </a:cubicBezTo>
                  <a:cubicBezTo>
                    <a:pt x="-126" y="8493"/>
                    <a:pt x="-349" y="6712"/>
                    <a:pt x="541" y="5488"/>
                  </a:cubicBezTo>
                  <a:cubicBezTo>
                    <a:pt x="2990" y="2149"/>
                    <a:pt x="6106" y="369"/>
                    <a:pt x="9667" y="35"/>
                  </a:cubicBezTo>
                  <a:cubicBezTo>
                    <a:pt x="17012" y="-521"/>
                    <a:pt x="23467" y="5711"/>
                    <a:pt x="23800" y="5933"/>
                  </a:cubicBezTo>
                  <a:cubicBezTo>
                    <a:pt x="24913" y="7046"/>
                    <a:pt x="24913" y="8715"/>
                    <a:pt x="23800" y="9828"/>
                  </a:cubicBezTo>
                  <a:cubicBezTo>
                    <a:pt x="23244" y="10385"/>
                    <a:pt x="22576" y="10718"/>
                    <a:pt x="21797" y="10718"/>
                  </a:cubicBez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A86775C8-F400-58A7-27D6-828669ACF4DC}"/>
                </a:ext>
              </a:extLst>
            </p:cNvPr>
            <p:cNvSpPr/>
            <p:nvPr/>
          </p:nvSpPr>
          <p:spPr>
            <a:xfrm>
              <a:off x="3610251" y="4521125"/>
              <a:ext cx="23982" cy="17628"/>
            </a:xfrm>
            <a:custGeom>
              <a:avLst/>
              <a:gdLst>
                <a:gd name="connsiteX0" fmla="*/ 21167 w 23982"/>
                <a:gd name="connsiteY0" fmla="*/ 17628 h 17628"/>
                <a:gd name="connsiteX1" fmla="*/ 356 w 23982"/>
                <a:gd name="connsiteY1" fmla="*/ 4163 h 17628"/>
                <a:gd name="connsiteX2" fmla="*/ 1469 w 23982"/>
                <a:gd name="connsiteY2" fmla="*/ 379 h 17628"/>
                <a:gd name="connsiteX3" fmla="*/ 5252 w 23982"/>
                <a:gd name="connsiteY3" fmla="*/ 1492 h 17628"/>
                <a:gd name="connsiteX4" fmla="*/ 21723 w 23982"/>
                <a:gd name="connsiteY4" fmla="*/ 12176 h 17628"/>
                <a:gd name="connsiteX5" fmla="*/ 23949 w 23982"/>
                <a:gd name="connsiteY5" fmla="*/ 15403 h 17628"/>
                <a:gd name="connsiteX6" fmla="*/ 21278 w 23982"/>
                <a:gd name="connsiteY6" fmla="*/ 17628 h 17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982" h="17628">
                  <a:moveTo>
                    <a:pt x="21167" y="17628"/>
                  </a:moveTo>
                  <a:cubicBezTo>
                    <a:pt x="20054" y="17406"/>
                    <a:pt x="6254" y="14624"/>
                    <a:pt x="356" y="4163"/>
                  </a:cubicBezTo>
                  <a:cubicBezTo>
                    <a:pt x="-423" y="2827"/>
                    <a:pt x="133" y="1158"/>
                    <a:pt x="1469" y="379"/>
                  </a:cubicBezTo>
                  <a:cubicBezTo>
                    <a:pt x="2804" y="-400"/>
                    <a:pt x="4474" y="45"/>
                    <a:pt x="5252" y="1492"/>
                  </a:cubicBezTo>
                  <a:cubicBezTo>
                    <a:pt x="9815" y="9727"/>
                    <a:pt x="21611" y="12176"/>
                    <a:pt x="21723" y="12176"/>
                  </a:cubicBezTo>
                  <a:cubicBezTo>
                    <a:pt x="23281" y="12509"/>
                    <a:pt x="24171" y="13956"/>
                    <a:pt x="23949" y="15403"/>
                  </a:cubicBezTo>
                  <a:cubicBezTo>
                    <a:pt x="23726" y="16738"/>
                    <a:pt x="22502" y="17628"/>
                    <a:pt x="21278" y="17628"/>
                  </a:cubicBez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11EBAA48-176C-40C8-FB0E-58CF0F8E17B6}"/>
                </a:ext>
              </a:extLst>
            </p:cNvPr>
            <p:cNvSpPr/>
            <p:nvPr/>
          </p:nvSpPr>
          <p:spPr>
            <a:xfrm>
              <a:off x="3654531" y="4455033"/>
              <a:ext cx="8191" cy="20065"/>
            </a:xfrm>
            <a:custGeom>
              <a:avLst/>
              <a:gdLst>
                <a:gd name="connsiteX0" fmla="*/ 5487 w 8191"/>
                <a:gd name="connsiteY0" fmla="*/ 20065 h 20065"/>
                <a:gd name="connsiteX1" fmla="*/ 2705 w 8191"/>
                <a:gd name="connsiteY1" fmla="*/ 17839 h 20065"/>
                <a:gd name="connsiteX2" fmla="*/ 34 w 8191"/>
                <a:gd name="connsiteY2" fmla="*/ 3261 h 20065"/>
                <a:gd name="connsiteX3" fmla="*/ 2260 w 8191"/>
                <a:gd name="connsiteY3" fmla="*/ 34 h 20065"/>
                <a:gd name="connsiteX4" fmla="*/ 5487 w 8191"/>
                <a:gd name="connsiteY4" fmla="*/ 2260 h 20065"/>
                <a:gd name="connsiteX5" fmla="*/ 8158 w 8191"/>
                <a:gd name="connsiteY5" fmla="*/ 16838 h 20065"/>
                <a:gd name="connsiteX6" fmla="*/ 5932 w 8191"/>
                <a:gd name="connsiteY6" fmla="*/ 20065 h 20065"/>
                <a:gd name="connsiteX7" fmla="*/ 5376 w 8191"/>
                <a:gd name="connsiteY7" fmla="*/ 20065 h 20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191" h="20065">
                  <a:moveTo>
                    <a:pt x="5487" y="20065"/>
                  </a:moveTo>
                  <a:cubicBezTo>
                    <a:pt x="4151" y="20065"/>
                    <a:pt x="3038" y="19175"/>
                    <a:pt x="2705" y="17839"/>
                  </a:cubicBezTo>
                  <a:lnTo>
                    <a:pt x="34" y="3261"/>
                  </a:lnTo>
                  <a:cubicBezTo>
                    <a:pt x="-189" y="1703"/>
                    <a:pt x="701" y="256"/>
                    <a:pt x="2260" y="34"/>
                  </a:cubicBezTo>
                  <a:cubicBezTo>
                    <a:pt x="3817" y="-189"/>
                    <a:pt x="5264" y="702"/>
                    <a:pt x="5487" y="2260"/>
                  </a:cubicBezTo>
                  <a:lnTo>
                    <a:pt x="8158" y="16838"/>
                  </a:lnTo>
                  <a:cubicBezTo>
                    <a:pt x="8380" y="18396"/>
                    <a:pt x="7490" y="19843"/>
                    <a:pt x="5932" y="20065"/>
                  </a:cubicBezTo>
                  <a:cubicBezTo>
                    <a:pt x="5709" y="20065"/>
                    <a:pt x="5598" y="20065"/>
                    <a:pt x="5376" y="20065"/>
                  </a:cubicBez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BF5CCF1B-3A5F-0904-F2DA-AE3E727DC7B1}"/>
                </a:ext>
              </a:extLst>
            </p:cNvPr>
            <p:cNvSpPr/>
            <p:nvPr/>
          </p:nvSpPr>
          <p:spPr>
            <a:xfrm>
              <a:off x="3613912" y="4457926"/>
              <a:ext cx="8191" cy="20065"/>
            </a:xfrm>
            <a:custGeom>
              <a:avLst/>
              <a:gdLst>
                <a:gd name="connsiteX0" fmla="*/ 5487 w 8191"/>
                <a:gd name="connsiteY0" fmla="*/ 20065 h 20065"/>
                <a:gd name="connsiteX1" fmla="*/ 2705 w 8191"/>
                <a:gd name="connsiteY1" fmla="*/ 17840 h 20065"/>
                <a:gd name="connsiteX2" fmla="*/ 34 w 8191"/>
                <a:gd name="connsiteY2" fmla="*/ 3261 h 20065"/>
                <a:gd name="connsiteX3" fmla="*/ 2259 w 8191"/>
                <a:gd name="connsiteY3" fmla="*/ 34 h 20065"/>
                <a:gd name="connsiteX4" fmla="*/ 5487 w 8191"/>
                <a:gd name="connsiteY4" fmla="*/ 2260 h 20065"/>
                <a:gd name="connsiteX5" fmla="*/ 8158 w 8191"/>
                <a:gd name="connsiteY5" fmla="*/ 16838 h 20065"/>
                <a:gd name="connsiteX6" fmla="*/ 5932 w 8191"/>
                <a:gd name="connsiteY6" fmla="*/ 20065 h 20065"/>
                <a:gd name="connsiteX7" fmla="*/ 5375 w 8191"/>
                <a:gd name="connsiteY7" fmla="*/ 20065 h 20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191" h="20065">
                  <a:moveTo>
                    <a:pt x="5487" y="20065"/>
                  </a:moveTo>
                  <a:cubicBezTo>
                    <a:pt x="4151" y="20065"/>
                    <a:pt x="3038" y="19175"/>
                    <a:pt x="2705" y="17840"/>
                  </a:cubicBezTo>
                  <a:lnTo>
                    <a:pt x="34" y="3261"/>
                  </a:lnTo>
                  <a:cubicBezTo>
                    <a:pt x="-189" y="1703"/>
                    <a:pt x="702" y="256"/>
                    <a:pt x="2259" y="34"/>
                  </a:cubicBezTo>
                  <a:cubicBezTo>
                    <a:pt x="3818" y="-189"/>
                    <a:pt x="5264" y="702"/>
                    <a:pt x="5487" y="2260"/>
                  </a:cubicBezTo>
                  <a:lnTo>
                    <a:pt x="8158" y="16838"/>
                  </a:lnTo>
                  <a:cubicBezTo>
                    <a:pt x="8380" y="18396"/>
                    <a:pt x="7490" y="19843"/>
                    <a:pt x="5932" y="20065"/>
                  </a:cubicBezTo>
                  <a:cubicBezTo>
                    <a:pt x="5709" y="20065"/>
                    <a:pt x="5598" y="20065"/>
                    <a:pt x="5375" y="20065"/>
                  </a:cubicBez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8B5EC832-9DD0-4647-7CBB-05DA9BEF0E04}"/>
                </a:ext>
              </a:extLst>
            </p:cNvPr>
            <p:cNvSpPr/>
            <p:nvPr/>
          </p:nvSpPr>
          <p:spPr>
            <a:xfrm>
              <a:off x="4096034" y="4535415"/>
              <a:ext cx="108057" cy="116933"/>
            </a:xfrm>
            <a:custGeom>
              <a:avLst/>
              <a:gdLst>
                <a:gd name="connsiteX0" fmla="*/ 108058 w 108057"/>
                <a:gd name="connsiteY0" fmla="*/ 82574 h 116933"/>
                <a:gd name="connsiteX1" fmla="*/ 46294 w 108057"/>
                <a:gd name="connsiteY1" fmla="*/ 113066 h 116933"/>
                <a:gd name="connsiteX2" fmla="*/ 0 w 108057"/>
                <a:gd name="connsiteY2" fmla="*/ 57646 h 116933"/>
                <a:gd name="connsiteX3" fmla="*/ 52861 w 108057"/>
                <a:gd name="connsiteY3" fmla="*/ 0 h 116933"/>
                <a:gd name="connsiteX4" fmla="*/ 108058 w 108057"/>
                <a:gd name="connsiteY4" fmla="*/ 82685 h 116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057" h="116933">
                  <a:moveTo>
                    <a:pt x="108058" y="82574"/>
                  </a:moveTo>
                  <a:cubicBezTo>
                    <a:pt x="108058" y="82574"/>
                    <a:pt x="67550" y="130649"/>
                    <a:pt x="46294" y="113066"/>
                  </a:cubicBezTo>
                  <a:cubicBezTo>
                    <a:pt x="25039" y="95483"/>
                    <a:pt x="0" y="57646"/>
                    <a:pt x="0" y="57646"/>
                  </a:cubicBezTo>
                  <a:lnTo>
                    <a:pt x="52861" y="0"/>
                  </a:lnTo>
                  <a:lnTo>
                    <a:pt x="108058" y="82685"/>
                  </a:lnTo>
                  <a:close/>
                </a:path>
              </a:pathLst>
            </a:custGeom>
            <a:solidFill>
              <a:srgbClr val="F9857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88031319-3232-9940-8346-C06B642230EE}"/>
                </a:ext>
              </a:extLst>
            </p:cNvPr>
            <p:cNvSpPr/>
            <p:nvPr/>
          </p:nvSpPr>
          <p:spPr>
            <a:xfrm>
              <a:off x="3503360" y="4346124"/>
              <a:ext cx="164385" cy="134760"/>
            </a:xfrm>
            <a:custGeom>
              <a:avLst/>
              <a:gdLst>
                <a:gd name="connsiteX0" fmla="*/ 53608 w 164385"/>
                <a:gd name="connsiteY0" fmla="*/ 131645 h 134760"/>
                <a:gd name="connsiteX1" fmla="*/ 82542 w 164385"/>
                <a:gd name="connsiteY1" fmla="*/ 109054 h 134760"/>
                <a:gd name="connsiteX2" fmla="*/ 95897 w 164385"/>
                <a:gd name="connsiteY2" fmla="*/ 61758 h 134760"/>
                <a:gd name="connsiteX3" fmla="*/ 130951 w 164385"/>
                <a:gd name="connsiteY3" fmla="*/ 75112 h 134760"/>
                <a:gd name="connsiteX4" fmla="*/ 152652 w 164385"/>
                <a:gd name="connsiteY4" fmla="*/ 64095 h 134760"/>
                <a:gd name="connsiteX5" fmla="*/ 156770 w 164385"/>
                <a:gd name="connsiteY5" fmla="*/ 70883 h 134760"/>
                <a:gd name="connsiteX6" fmla="*/ 144751 w 164385"/>
                <a:gd name="connsiteY6" fmla="*/ 1441 h 134760"/>
                <a:gd name="connsiteX7" fmla="*/ 95897 w 164385"/>
                <a:gd name="connsiteY7" fmla="*/ 13460 h 134760"/>
                <a:gd name="connsiteX8" fmla="*/ 11431 w 164385"/>
                <a:gd name="connsiteY8" fmla="*/ 55192 h 134760"/>
                <a:gd name="connsiteX9" fmla="*/ 11987 w 164385"/>
                <a:gd name="connsiteY9" fmla="*/ 134761 h 134760"/>
                <a:gd name="connsiteX10" fmla="*/ 53608 w 164385"/>
                <a:gd name="connsiteY10" fmla="*/ 131756 h 134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4385" h="134760">
                  <a:moveTo>
                    <a:pt x="53608" y="131645"/>
                  </a:moveTo>
                  <a:cubicBezTo>
                    <a:pt x="53608" y="131645"/>
                    <a:pt x="71525" y="128417"/>
                    <a:pt x="82542" y="109054"/>
                  </a:cubicBezTo>
                  <a:cubicBezTo>
                    <a:pt x="93560" y="89690"/>
                    <a:pt x="95897" y="61758"/>
                    <a:pt x="95897" y="61758"/>
                  </a:cubicBezTo>
                  <a:cubicBezTo>
                    <a:pt x="95897" y="61758"/>
                    <a:pt x="107137" y="75779"/>
                    <a:pt x="130951" y="75112"/>
                  </a:cubicBezTo>
                  <a:cubicBezTo>
                    <a:pt x="154767" y="74333"/>
                    <a:pt x="152652" y="64095"/>
                    <a:pt x="152652" y="64095"/>
                  </a:cubicBezTo>
                  <a:lnTo>
                    <a:pt x="156770" y="70883"/>
                  </a:lnTo>
                  <a:cubicBezTo>
                    <a:pt x="156770" y="70883"/>
                    <a:pt x="180251" y="8118"/>
                    <a:pt x="144751" y="1441"/>
                  </a:cubicBezTo>
                  <a:cubicBezTo>
                    <a:pt x="109251" y="-5236"/>
                    <a:pt x="95897" y="13460"/>
                    <a:pt x="95897" y="13460"/>
                  </a:cubicBezTo>
                  <a:cubicBezTo>
                    <a:pt x="95897" y="13460"/>
                    <a:pt x="37583" y="16242"/>
                    <a:pt x="11431" y="55192"/>
                  </a:cubicBezTo>
                  <a:cubicBezTo>
                    <a:pt x="-14610" y="94030"/>
                    <a:pt x="11987" y="134761"/>
                    <a:pt x="11987" y="134761"/>
                  </a:cubicBezTo>
                  <a:cubicBezTo>
                    <a:pt x="11987" y="134761"/>
                    <a:pt x="28235" y="118402"/>
                    <a:pt x="53608" y="131756"/>
                  </a:cubicBez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grpSp>
          <p:nvGrpSpPr>
            <p:cNvPr id="113" name="Graphic 37">
              <a:extLst>
                <a:ext uri="{FF2B5EF4-FFF2-40B4-BE49-F238E27FC236}">
                  <a16:creationId xmlns:a16="http://schemas.microsoft.com/office/drawing/2014/main" id="{E87379F6-B746-557C-929B-CC1CC7B7C8C3}"/>
                </a:ext>
              </a:extLst>
            </p:cNvPr>
            <p:cNvGrpSpPr/>
            <p:nvPr/>
          </p:nvGrpSpPr>
          <p:grpSpPr>
            <a:xfrm>
              <a:off x="4132405" y="4515253"/>
              <a:ext cx="31865" cy="28953"/>
              <a:chOff x="4132405" y="4515253"/>
              <a:chExt cx="31865" cy="28953"/>
            </a:xfrm>
          </p:grpSpPr>
          <p:sp>
            <p:nvSpPr>
              <p:cNvPr id="127" name="Freeform: Shape 126">
                <a:extLst>
                  <a:ext uri="{FF2B5EF4-FFF2-40B4-BE49-F238E27FC236}">
                    <a16:creationId xmlns:a16="http://schemas.microsoft.com/office/drawing/2014/main" id="{1EAE6184-7CFD-F813-5C3C-2E6C86C18934}"/>
                  </a:ext>
                </a:extLst>
              </p:cNvPr>
              <p:cNvSpPr/>
              <p:nvPr/>
            </p:nvSpPr>
            <p:spPr>
              <a:xfrm>
                <a:off x="4135206" y="4517943"/>
                <a:ext cx="26374" cy="23481"/>
              </a:xfrm>
              <a:custGeom>
                <a:avLst/>
                <a:gdLst>
                  <a:gd name="connsiteX0" fmla="*/ 26375 w 26374"/>
                  <a:gd name="connsiteY0" fmla="*/ 0 h 23481"/>
                  <a:gd name="connsiteX1" fmla="*/ 0 w 26374"/>
                  <a:gd name="connsiteY1" fmla="*/ 23481 h 23481"/>
                  <a:gd name="connsiteX2" fmla="*/ 26375 w 26374"/>
                  <a:gd name="connsiteY2" fmla="*/ 0 h 234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6374" h="23481">
                    <a:moveTo>
                      <a:pt x="26375" y="0"/>
                    </a:moveTo>
                    <a:lnTo>
                      <a:pt x="0" y="23481"/>
                    </a:lnTo>
                    <a:lnTo>
                      <a:pt x="26375" y="0"/>
                    </a:lnTo>
                    <a:close/>
                  </a:path>
                </a:pathLst>
              </a:custGeom>
              <a:solidFill>
                <a:srgbClr val="F4846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/>
              </a:p>
            </p:txBody>
          </p:sp>
          <p:sp>
            <p:nvSpPr>
              <p:cNvPr id="128" name="Freeform: Shape 127">
                <a:extLst>
                  <a:ext uri="{FF2B5EF4-FFF2-40B4-BE49-F238E27FC236}">
                    <a16:creationId xmlns:a16="http://schemas.microsoft.com/office/drawing/2014/main" id="{CFADE326-1493-BEB6-CFFF-482A6EE6C3C1}"/>
                  </a:ext>
                </a:extLst>
              </p:cNvPr>
              <p:cNvSpPr/>
              <p:nvPr/>
            </p:nvSpPr>
            <p:spPr>
              <a:xfrm>
                <a:off x="4132405" y="4515253"/>
                <a:ext cx="31865" cy="28953"/>
              </a:xfrm>
              <a:custGeom>
                <a:avLst/>
                <a:gdLst>
                  <a:gd name="connsiteX0" fmla="*/ 2801 w 31865"/>
                  <a:gd name="connsiteY0" fmla="*/ 28953 h 28953"/>
                  <a:gd name="connsiteX1" fmla="*/ 687 w 31865"/>
                  <a:gd name="connsiteY1" fmla="*/ 28063 h 28953"/>
                  <a:gd name="connsiteX2" fmla="*/ 909 w 31865"/>
                  <a:gd name="connsiteY2" fmla="*/ 24168 h 28953"/>
                  <a:gd name="connsiteX3" fmla="*/ 27284 w 31865"/>
                  <a:gd name="connsiteY3" fmla="*/ 687 h 28953"/>
                  <a:gd name="connsiteX4" fmla="*/ 31179 w 31865"/>
                  <a:gd name="connsiteY4" fmla="*/ 909 h 28953"/>
                  <a:gd name="connsiteX5" fmla="*/ 30956 w 31865"/>
                  <a:gd name="connsiteY5" fmla="*/ 4804 h 28953"/>
                  <a:gd name="connsiteX6" fmla="*/ 4582 w 31865"/>
                  <a:gd name="connsiteY6" fmla="*/ 28285 h 28953"/>
                  <a:gd name="connsiteX7" fmla="*/ 2690 w 31865"/>
                  <a:gd name="connsiteY7" fmla="*/ 28953 h 289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1865" h="28953">
                    <a:moveTo>
                      <a:pt x="2801" y="28953"/>
                    </a:moveTo>
                    <a:cubicBezTo>
                      <a:pt x="2022" y="28953"/>
                      <a:pt x="1243" y="28619"/>
                      <a:pt x="687" y="28063"/>
                    </a:cubicBezTo>
                    <a:cubicBezTo>
                      <a:pt x="-315" y="26950"/>
                      <a:pt x="-204" y="25169"/>
                      <a:pt x="909" y="24168"/>
                    </a:cubicBezTo>
                    <a:lnTo>
                      <a:pt x="27284" y="687"/>
                    </a:lnTo>
                    <a:cubicBezTo>
                      <a:pt x="28396" y="-315"/>
                      <a:pt x="30177" y="-204"/>
                      <a:pt x="31179" y="909"/>
                    </a:cubicBezTo>
                    <a:cubicBezTo>
                      <a:pt x="32180" y="2022"/>
                      <a:pt x="32069" y="3803"/>
                      <a:pt x="30956" y="4804"/>
                    </a:cubicBezTo>
                    <a:lnTo>
                      <a:pt x="4582" y="28285"/>
                    </a:lnTo>
                    <a:cubicBezTo>
                      <a:pt x="4582" y="28285"/>
                      <a:pt x="3357" y="28953"/>
                      <a:pt x="2690" y="28953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/>
              </a:p>
            </p:txBody>
          </p:sp>
        </p:grpSp>
        <p:grpSp>
          <p:nvGrpSpPr>
            <p:cNvPr id="114" name="Graphic 37">
              <a:extLst>
                <a:ext uri="{FF2B5EF4-FFF2-40B4-BE49-F238E27FC236}">
                  <a16:creationId xmlns:a16="http://schemas.microsoft.com/office/drawing/2014/main" id="{F799DD74-E50A-777E-79BF-F3786AB38AAD}"/>
                </a:ext>
              </a:extLst>
            </p:cNvPr>
            <p:cNvGrpSpPr/>
            <p:nvPr/>
          </p:nvGrpSpPr>
          <p:grpSpPr>
            <a:xfrm>
              <a:off x="4057410" y="4528397"/>
              <a:ext cx="80489" cy="109845"/>
              <a:chOff x="4057410" y="4528397"/>
              <a:chExt cx="80489" cy="109845"/>
            </a:xfrm>
          </p:grpSpPr>
          <p:sp>
            <p:nvSpPr>
              <p:cNvPr id="125" name="Freeform: Shape 124">
                <a:extLst>
                  <a:ext uri="{FF2B5EF4-FFF2-40B4-BE49-F238E27FC236}">
                    <a16:creationId xmlns:a16="http://schemas.microsoft.com/office/drawing/2014/main" id="{2774F1A5-AF49-205A-3D86-DCCDE5E4F29C}"/>
                  </a:ext>
                </a:extLst>
              </p:cNvPr>
              <p:cNvSpPr/>
              <p:nvPr/>
            </p:nvSpPr>
            <p:spPr>
              <a:xfrm>
                <a:off x="4060200" y="4531222"/>
                <a:ext cx="74918" cy="104237"/>
              </a:xfrm>
              <a:custGeom>
                <a:avLst/>
                <a:gdLst>
                  <a:gd name="connsiteX0" fmla="*/ 111 w 74918"/>
                  <a:gd name="connsiteY0" fmla="*/ 631 h 104237"/>
                  <a:gd name="connsiteX1" fmla="*/ 74895 w 74918"/>
                  <a:gd name="connsiteY1" fmla="*/ 18993 h 104237"/>
                  <a:gd name="connsiteX2" fmla="*/ 37503 w 74918"/>
                  <a:gd name="connsiteY2" fmla="*/ 42252 h 104237"/>
                  <a:gd name="connsiteX3" fmla="*/ 5341 w 74918"/>
                  <a:gd name="connsiteY3" fmla="*/ 104238 h 104237"/>
                  <a:gd name="connsiteX4" fmla="*/ 0 w 74918"/>
                  <a:gd name="connsiteY4" fmla="*/ 631 h 1042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4918" h="104237">
                    <a:moveTo>
                      <a:pt x="111" y="631"/>
                    </a:moveTo>
                    <a:cubicBezTo>
                      <a:pt x="111" y="631"/>
                      <a:pt x="76453" y="-5267"/>
                      <a:pt x="74895" y="18993"/>
                    </a:cubicBezTo>
                    <a:cubicBezTo>
                      <a:pt x="73337" y="43254"/>
                      <a:pt x="37503" y="42252"/>
                      <a:pt x="37503" y="42252"/>
                    </a:cubicBezTo>
                    <a:cubicBezTo>
                      <a:pt x="37503" y="42252"/>
                      <a:pt x="41732" y="99119"/>
                      <a:pt x="5341" y="104238"/>
                    </a:cubicBezTo>
                    <a:lnTo>
                      <a:pt x="0" y="631"/>
                    </a:lnTo>
                    <a:close/>
                  </a:path>
                </a:pathLst>
              </a:custGeom>
              <a:solidFill>
                <a:srgbClr val="F98575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/>
              </a:p>
            </p:txBody>
          </p:sp>
          <p:sp>
            <p:nvSpPr>
              <p:cNvPr id="126" name="Freeform: Shape 125">
                <a:extLst>
                  <a:ext uri="{FF2B5EF4-FFF2-40B4-BE49-F238E27FC236}">
                    <a16:creationId xmlns:a16="http://schemas.microsoft.com/office/drawing/2014/main" id="{DEAC2A60-75BC-5C66-54AD-A070F6EFB1F4}"/>
                  </a:ext>
                </a:extLst>
              </p:cNvPr>
              <p:cNvSpPr/>
              <p:nvPr/>
            </p:nvSpPr>
            <p:spPr>
              <a:xfrm>
                <a:off x="4057410" y="4528397"/>
                <a:ext cx="80489" cy="109845"/>
              </a:xfrm>
              <a:custGeom>
                <a:avLst/>
                <a:gdLst>
                  <a:gd name="connsiteX0" fmla="*/ 8243 w 80489"/>
                  <a:gd name="connsiteY0" fmla="*/ 109846 h 109845"/>
                  <a:gd name="connsiteX1" fmla="*/ 5461 w 80489"/>
                  <a:gd name="connsiteY1" fmla="*/ 107397 h 109845"/>
                  <a:gd name="connsiteX2" fmla="*/ 7797 w 80489"/>
                  <a:gd name="connsiteY2" fmla="*/ 104282 h 109845"/>
                  <a:gd name="connsiteX3" fmla="*/ 37511 w 80489"/>
                  <a:gd name="connsiteY3" fmla="*/ 45300 h 109845"/>
                  <a:gd name="connsiteX4" fmla="*/ 38290 w 80489"/>
                  <a:gd name="connsiteY4" fmla="*/ 43186 h 109845"/>
                  <a:gd name="connsiteX5" fmla="*/ 40404 w 80489"/>
                  <a:gd name="connsiteY5" fmla="*/ 42296 h 109845"/>
                  <a:gd name="connsiteX6" fmla="*/ 74902 w 80489"/>
                  <a:gd name="connsiteY6" fmla="*/ 21597 h 109845"/>
                  <a:gd name="connsiteX7" fmla="*/ 72343 w 80489"/>
                  <a:gd name="connsiteY7" fmla="*/ 15365 h 109845"/>
                  <a:gd name="connsiteX8" fmla="*/ 3012 w 80489"/>
                  <a:gd name="connsiteY8" fmla="*/ 6239 h 109845"/>
                  <a:gd name="connsiteX9" fmla="*/ 8 w 80489"/>
                  <a:gd name="connsiteY9" fmla="*/ 3680 h 109845"/>
                  <a:gd name="connsiteX10" fmla="*/ 2567 w 80489"/>
                  <a:gd name="connsiteY10" fmla="*/ 675 h 109845"/>
                  <a:gd name="connsiteX11" fmla="*/ 76238 w 80489"/>
                  <a:gd name="connsiteY11" fmla="*/ 11470 h 109845"/>
                  <a:gd name="connsiteX12" fmla="*/ 80467 w 80489"/>
                  <a:gd name="connsiteY12" fmla="*/ 21930 h 109845"/>
                  <a:gd name="connsiteX13" fmla="*/ 43186 w 80489"/>
                  <a:gd name="connsiteY13" fmla="*/ 47860 h 109845"/>
                  <a:gd name="connsiteX14" fmla="*/ 8577 w 80489"/>
                  <a:gd name="connsiteY14" fmla="*/ 109846 h 109845"/>
                  <a:gd name="connsiteX15" fmla="*/ 8131 w 80489"/>
                  <a:gd name="connsiteY15" fmla="*/ 109846 h 109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80489" h="109845">
                    <a:moveTo>
                      <a:pt x="8243" y="109846"/>
                    </a:moveTo>
                    <a:cubicBezTo>
                      <a:pt x="6907" y="109846"/>
                      <a:pt x="5683" y="108844"/>
                      <a:pt x="5461" y="107397"/>
                    </a:cubicBezTo>
                    <a:cubicBezTo>
                      <a:pt x="5238" y="105840"/>
                      <a:pt x="6351" y="104504"/>
                      <a:pt x="7797" y="104282"/>
                    </a:cubicBezTo>
                    <a:cubicBezTo>
                      <a:pt x="41072" y="99608"/>
                      <a:pt x="37622" y="45857"/>
                      <a:pt x="37511" y="45300"/>
                    </a:cubicBezTo>
                    <a:cubicBezTo>
                      <a:pt x="37511" y="44521"/>
                      <a:pt x="37733" y="43742"/>
                      <a:pt x="38290" y="43186"/>
                    </a:cubicBezTo>
                    <a:cubicBezTo>
                      <a:pt x="38846" y="42630"/>
                      <a:pt x="39848" y="42407"/>
                      <a:pt x="40404" y="42296"/>
                    </a:cubicBezTo>
                    <a:cubicBezTo>
                      <a:pt x="40849" y="42296"/>
                      <a:pt x="73679" y="42852"/>
                      <a:pt x="74902" y="21597"/>
                    </a:cubicBezTo>
                    <a:cubicBezTo>
                      <a:pt x="75014" y="19260"/>
                      <a:pt x="74235" y="17256"/>
                      <a:pt x="72343" y="15365"/>
                    </a:cubicBezTo>
                    <a:cubicBezTo>
                      <a:pt x="61103" y="4347"/>
                      <a:pt x="18481" y="5015"/>
                      <a:pt x="3012" y="6239"/>
                    </a:cubicBezTo>
                    <a:cubicBezTo>
                      <a:pt x="1565" y="6462"/>
                      <a:pt x="119" y="5238"/>
                      <a:pt x="8" y="3680"/>
                    </a:cubicBezTo>
                    <a:cubicBezTo>
                      <a:pt x="-104" y="2122"/>
                      <a:pt x="1009" y="786"/>
                      <a:pt x="2567" y="675"/>
                    </a:cubicBezTo>
                    <a:cubicBezTo>
                      <a:pt x="4904" y="452"/>
                      <a:pt x="60881" y="-3665"/>
                      <a:pt x="76238" y="11470"/>
                    </a:cubicBezTo>
                    <a:cubicBezTo>
                      <a:pt x="79243" y="14474"/>
                      <a:pt x="80690" y="17924"/>
                      <a:pt x="80467" y="21930"/>
                    </a:cubicBezTo>
                    <a:cubicBezTo>
                      <a:pt x="79243" y="41739"/>
                      <a:pt x="57097" y="47415"/>
                      <a:pt x="43186" y="47860"/>
                    </a:cubicBezTo>
                    <a:cubicBezTo>
                      <a:pt x="43520" y="60101"/>
                      <a:pt x="42407" y="105061"/>
                      <a:pt x="8577" y="109846"/>
                    </a:cubicBezTo>
                    <a:cubicBezTo>
                      <a:pt x="8465" y="109846"/>
                      <a:pt x="8354" y="109846"/>
                      <a:pt x="8131" y="109846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/>
              </a:p>
            </p:txBody>
          </p:sp>
        </p:grpSp>
        <p:grpSp>
          <p:nvGrpSpPr>
            <p:cNvPr id="115" name="Graphic 37">
              <a:extLst>
                <a:ext uri="{FF2B5EF4-FFF2-40B4-BE49-F238E27FC236}">
                  <a16:creationId xmlns:a16="http://schemas.microsoft.com/office/drawing/2014/main" id="{91A9BAC8-301F-F704-15D5-035F0E5B04CA}"/>
                </a:ext>
              </a:extLst>
            </p:cNvPr>
            <p:cNvGrpSpPr/>
            <p:nvPr/>
          </p:nvGrpSpPr>
          <p:grpSpPr>
            <a:xfrm>
              <a:off x="4125237" y="4549014"/>
              <a:ext cx="61694" cy="77877"/>
              <a:chOff x="4125237" y="4549014"/>
              <a:chExt cx="61694" cy="77877"/>
            </a:xfrm>
          </p:grpSpPr>
          <p:sp>
            <p:nvSpPr>
              <p:cNvPr id="123" name="Freeform: Shape 122">
                <a:extLst>
                  <a:ext uri="{FF2B5EF4-FFF2-40B4-BE49-F238E27FC236}">
                    <a16:creationId xmlns:a16="http://schemas.microsoft.com/office/drawing/2014/main" id="{5B4B4062-63D9-25DF-44E0-03D9E8DE78F6}"/>
                  </a:ext>
                </a:extLst>
              </p:cNvPr>
              <p:cNvSpPr/>
              <p:nvPr/>
            </p:nvSpPr>
            <p:spPr>
              <a:xfrm>
                <a:off x="4128039" y="4551774"/>
                <a:ext cx="56133" cy="72335"/>
              </a:xfrm>
              <a:custGeom>
                <a:avLst/>
                <a:gdLst>
                  <a:gd name="connsiteX0" fmla="*/ 24083 w 56133"/>
                  <a:gd name="connsiteY0" fmla="*/ 72224 h 72335"/>
                  <a:gd name="connsiteX1" fmla="*/ 45 w 56133"/>
                  <a:gd name="connsiteY1" fmla="*/ 54196 h 72335"/>
                  <a:gd name="connsiteX2" fmla="*/ 56133 w 56133"/>
                  <a:gd name="connsiteY2" fmla="*/ 0 h 72335"/>
                  <a:gd name="connsiteX3" fmla="*/ 24083 w 56133"/>
                  <a:gd name="connsiteY3" fmla="*/ 72335 h 723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6133" h="72335">
                    <a:moveTo>
                      <a:pt x="24083" y="72224"/>
                    </a:moveTo>
                    <a:cubicBezTo>
                      <a:pt x="24083" y="72224"/>
                      <a:pt x="1937" y="66549"/>
                      <a:pt x="45" y="54196"/>
                    </a:cubicBezTo>
                    <a:cubicBezTo>
                      <a:pt x="-1846" y="41843"/>
                      <a:pt x="56133" y="0"/>
                      <a:pt x="56133" y="0"/>
                    </a:cubicBezTo>
                    <a:lnTo>
                      <a:pt x="24083" y="72335"/>
                    </a:lnTo>
                    <a:close/>
                  </a:path>
                </a:pathLst>
              </a:custGeom>
              <a:solidFill>
                <a:srgbClr val="F98575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/>
              </a:p>
            </p:txBody>
          </p:sp>
          <p:sp>
            <p:nvSpPr>
              <p:cNvPr id="124" name="Freeform: Shape 123">
                <a:extLst>
                  <a:ext uri="{FF2B5EF4-FFF2-40B4-BE49-F238E27FC236}">
                    <a16:creationId xmlns:a16="http://schemas.microsoft.com/office/drawing/2014/main" id="{11647672-11A9-47FE-6D7C-EB5A6C456273}"/>
                  </a:ext>
                </a:extLst>
              </p:cNvPr>
              <p:cNvSpPr/>
              <p:nvPr/>
            </p:nvSpPr>
            <p:spPr>
              <a:xfrm>
                <a:off x="4125237" y="4549014"/>
                <a:ext cx="61694" cy="77877"/>
              </a:xfrm>
              <a:custGeom>
                <a:avLst/>
                <a:gdLst>
                  <a:gd name="connsiteX0" fmla="*/ 26884 w 61694"/>
                  <a:gd name="connsiteY0" fmla="*/ 77766 h 77877"/>
                  <a:gd name="connsiteX1" fmla="*/ 26217 w 61694"/>
                  <a:gd name="connsiteY1" fmla="*/ 77766 h 77877"/>
                  <a:gd name="connsiteX2" fmla="*/ 64 w 61694"/>
                  <a:gd name="connsiteY2" fmla="*/ 57512 h 77877"/>
                  <a:gd name="connsiteX3" fmla="*/ 57265 w 61694"/>
                  <a:gd name="connsiteY3" fmla="*/ 534 h 77877"/>
                  <a:gd name="connsiteX4" fmla="*/ 61160 w 61694"/>
                  <a:gd name="connsiteY4" fmla="*/ 1202 h 77877"/>
                  <a:gd name="connsiteX5" fmla="*/ 60493 w 61694"/>
                  <a:gd name="connsiteY5" fmla="*/ 5097 h 77877"/>
                  <a:gd name="connsiteX6" fmla="*/ 5518 w 61694"/>
                  <a:gd name="connsiteY6" fmla="*/ 56622 h 77877"/>
                  <a:gd name="connsiteX7" fmla="*/ 27552 w 61694"/>
                  <a:gd name="connsiteY7" fmla="*/ 72425 h 77877"/>
                  <a:gd name="connsiteX8" fmla="*/ 29555 w 61694"/>
                  <a:gd name="connsiteY8" fmla="*/ 75763 h 77877"/>
                  <a:gd name="connsiteX9" fmla="*/ 26884 w 61694"/>
                  <a:gd name="connsiteY9" fmla="*/ 77877 h 778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1694" h="77877">
                    <a:moveTo>
                      <a:pt x="26884" y="77766"/>
                    </a:moveTo>
                    <a:cubicBezTo>
                      <a:pt x="26884" y="77766"/>
                      <a:pt x="26439" y="77766"/>
                      <a:pt x="26217" y="77766"/>
                    </a:cubicBezTo>
                    <a:cubicBezTo>
                      <a:pt x="25215" y="77544"/>
                      <a:pt x="2290" y="71423"/>
                      <a:pt x="64" y="57512"/>
                    </a:cubicBezTo>
                    <a:cubicBezTo>
                      <a:pt x="-1939" y="44492"/>
                      <a:pt x="43355" y="10661"/>
                      <a:pt x="57265" y="534"/>
                    </a:cubicBezTo>
                    <a:cubicBezTo>
                      <a:pt x="58489" y="-356"/>
                      <a:pt x="60270" y="-134"/>
                      <a:pt x="61160" y="1202"/>
                    </a:cubicBezTo>
                    <a:cubicBezTo>
                      <a:pt x="62050" y="2426"/>
                      <a:pt x="61828" y="4207"/>
                      <a:pt x="60493" y="5097"/>
                    </a:cubicBezTo>
                    <a:cubicBezTo>
                      <a:pt x="33228" y="24794"/>
                      <a:pt x="4405" y="50056"/>
                      <a:pt x="5518" y="56622"/>
                    </a:cubicBezTo>
                    <a:cubicBezTo>
                      <a:pt x="6853" y="65191"/>
                      <a:pt x="21877" y="70978"/>
                      <a:pt x="27552" y="72425"/>
                    </a:cubicBezTo>
                    <a:cubicBezTo>
                      <a:pt x="28999" y="72758"/>
                      <a:pt x="29889" y="74316"/>
                      <a:pt x="29555" y="75763"/>
                    </a:cubicBezTo>
                    <a:cubicBezTo>
                      <a:pt x="29221" y="76987"/>
                      <a:pt x="28109" y="77877"/>
                      <a:pt x="26884" y="77877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/>
              </a:p>
            </p:txBody>
          </p:sp>
        </p:grpSp>
        <p:grpSp>
          <p:nvGrpSpPr>
            <p:cNvPr id="116" name="Graphic 37">
              <a:extLst>
                <a:ext uri="{FF2B5EF4-FFF2-40B4-BE49-F238E27FC236}">
                  <a16:creationId xmlns:a16="http://schemas.microsoft.com/office/drawing/2014/main" id="{3860FC59-99D7-9469-F85C-80A3DBC18EF4}"/>
                </a:ext>
              </a:extLst>
            </p:cNvPr>
            <p:cNvGrpSpPr/>
            <p:nvPr/>
          </p:nvGrpSpPr>
          <p:grpSpPr>
            <a:xfrm>
              <a:off x="4147636" y="4588508"/>
              <a:ext cx="61898" cy="62643"/>
              <a:chOff x="4147636" y="4588508"/>
              <a:chExt cx="61898" cy="62643"/>
            </a:xfrm>
          </p:grpSpPr>
          <p:sp>
            <p:nvSpPr>
              <p:cNvPr id="121" name="Freeform: Shape 120">
                <a:extLst>
                  <a:ext uri="{FF2B5EF4-FFF2-40B4-BE49-F238E27FC236}">
                    <a16:creationId xmlns:a16="http://schemas.microsoft.com/office/drawing/2014/main" id="{B22A5601-9B05-925D-640E-B1B75E72E253}"/>
                  </a:ext>
                </a:extLst>
              </p:cNvPr>
              <p:cNvSpPr/>
              <p:nvPr/>
            </p:nvSpPr>
            <p:spPr>
              <a:xfrm>
                <a:off x="4150363" y="4591280"/>
                <a:ext cx="56288" cy="57089"/>
              </a:xfrm>
              <a:custGeom>
                <a:avLst/>
                <a:gdLst>
                  <a:gd name="connsiteX0" fmla="*/ 13666 w 56288"/>
                  <a:gd name="connsiteY0" fmla="*/ 57089 h 57089"/>
                  <a:gd name="connsiteX1" fmla="*/ 1870 w 56288"/>
                  <a:gd name="connsiteY1" fmla="*/ 32718 h 57089"/>
                  <a:gd name="connsiteX2" fmla="*/ 56288 w 56288"/>
                  <a:gd name="connsiteY2" fmla="*/ 0 h 57089"/>
                  <a:gd name="connsiteX3" fmla="*/ 13666 w 56288"/>
                  <a:gd name="connsiteY3" fmla="*/ 57089 h 570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6288" h="57089">
                    <a:moveTo>
                      <a:pt x="13666" y="57089"/>
                    </a:moveTo>
                    <a:cubicBezTo>
                      <a:pt x="13666" y="57089"/>
                      <a:pt x="-6031" y="45738"/>
                      <a:pt x="1870" y="32718"/>
                    </a:cubicBezTo>
                    <a:cubicBezTo>
                      <a:pt x="9660" y="19698"/>
                      <a:pt x="56288" y="0"/>
                      <a:pt x="56288" y="0"/>
                    </a:cubicBezTo>
                    <a:lnTo>
                      <a:pt x="13666" y="57089"/>
                    </a:lnTo>
                    <a:close/>
                  </a:path>
                </a:pathLst>
              </a:custGeom>
              <a:solidFill>
                <a:srgbClr val="F98575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/>
              </a:p>
            </p:txBody>
          </p:sp>
          <p:sp>
            <p:nvSpPr>
              <p:cNvPr id="122" name="Freeform: Shape 121">
                <a:extLst>
                  <a:ext uri="{FF2B5EF4-FFF2-40B4-BE49-F238E27FC236}">
                    <a16:creationId xmlns:a16="http://schemas.microsoft.com/office/drawing/2014/main" id="{3217703D-AD6B-4EE5-60A5-00CE8CC40949}"/>
                  </a:ext>
                </a:extLst>
              </p:cNvPr>
              <p:cNvSpPr/>
              <p:nvPr/>
            </p:nvSpPr>
            <p:spPr>
              <a:xfrm>
                <a:off x="4147636" y="4588508"/>
                <a:ext cx="61898" cy="62643"/>
              </a:xfrm>
              <a:custGeom>
                <a:avLst/>
                <a:gdLst>
                  <a:gd name="connsiteX0" fmla="*/ 16393 w 61898"/>
                  <a:gd name="connsiteY0" fmla="*/ 62643 h 62643"/>
                  <a:gd name="connsiteX1" fmla="*/ 15058 w 61898"/>
                  <a:gd name="connsiteY1" fmla="*/ 62310 h 62643"/>
                  <a:gd name="connsiteX2" fmla="*/ 479 w 61898"/>
                  <a:gd name="connsiteY2" fmla="*/ 45505 h 62643"/>
                  <a:gd name="connsiteX3" fmla="*/ 2260 w 61898"/>
                  <a:gd name="connsiteY3" fmla="*/ 34043 h 62643"/>
                  <a:gd name="connsiteX4" fmla="*/ 58014 w 61898"/>
                  <a:gd name="connsiteY4" fmla="*/ 212 h 62643"/>
                  <a:gd name="connsiteX5" fmla="*/ 61686 w 61898"/>
                  <a:gd name="connsiteY5" fmla="*/ 1659 h 62643"/>
                  <a:gd name="connsiteX6" fmla="*/ 60239 w 61898"/>
                  <a:gd name="connsiteY6" fmla="*/ 5331 h 62643"/>
                  <a:gd name="connsiteX7" fmla="*/ 7156 w 61898"/>
                  <a:gd name="connsiteY7" fmla="*/ 36936 h 62643"/>
                  <a:gd name="connsiteX8" fmla="*/ 6044 w 61898"/>
                  <a:gd name="connsiteY8" fmla="*/ 44170 h 62643"/>
                  <a:gd name="connsiteX9" fmla="*/ 18062 w 61898"/>
                  <a:gd name="connsiteY9" fmla="*/ 57524 h 62643"/>
                  <a:gd name="connsiteX10" fmla="*/ 19064 w 61898"/>
                  <a:gd name="connsiteY10" fmla="*/ 61308 h 62643"/>
                  <a:gd name="connsiteX11" fmla="*/ 16615 w 61898"/>
                  <a:gd name="connsiteY11" fmla="*/ 62643 h 62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61898" h="62643">
                    <a:moveTo>
                      <a:pt x="16393" y="62643"/>
                    </a:moveTo>
                    <a:cubicBezTo>
                      <a:pt x="16393" y="62643"/>
                      <a:pt x="15391" y="62532"/>
                      <a:pt x="15058" y="62310"/>
                    </a:cubicBezTo>
                    <a:cubicBezTo>
                      <a:pt x="14612" y="61976"/>
                      <a:pt x="2928" y="55187"/>
                      <a:pt x="479" y="45505"/>
                    </a:cubicBezTo>
                    <a:cubicBezTo>
                      <a:pt x="-522" y="41499"/>
                      <a:pt x="34" y="37715"/>
                      <a:pt x="2260" y="34043"/>
                    </a:cubicBezTo>
                    <a:cubicBezTo>
                      <a:pt x="10383" y="20578"/>
                      <a:pt x="53117" y="2215"/>
                      <a:pt x="58014" y="212"/>
                    </a:cubicBezTo>
                    <a:cubicBezTo>
                      <a:pt x="59460" y="-344"/>
                      <a:pt x="61019" y="212"/>
                      <a:pt x="61686" y="1659"/>
                    </a:cubicBezTo>
                    <a:cubicBezTo>
                      <a:pt x="62242" y="3106"/>
                      <a:pt x="61686" y="4664"/>
                      <a:pt x="60239" y="5331"/>
                    </a:cubicBezTo>
                    <a:cubicBezTo>
                      <a:pt x="47553" y="10673"/>
                      <a:pt x="13166" y="26809"/>
                      <a:pt x="7156" y="36936"/>
                    </a:cubicBezTo>
                    <a:cubicBezTo>
                      <a:pt x="5710" y="39273"/>
                      <a:pt x="5376" y="41610"/>
                      <a:pt x="6044" y="44170"/>
                    </a:cubicBezTo>
                    <a:cubicBezTo>
                      <a:pt x="7935" y="51626"/>
                      <a:pt x="17951" y="57524"/>
                      <a:pt x="18062" y="57524"/>
                    </a:cubicBezTo>
                    <a:cubicBezTo>
                      <a:pt x="19398" y="58303"/>
                      <a:pt x="19843" y="59972"/>
                      <a:pt x="19064" y="61308"/>
                    </a:cubicBezTo>
                    <a:cubicBezTo>
                      <a:pt x="18507" y="62198"/>
                      <a:pt x="17617" y="62643"/>
                      <a:pt x="16615" y="62643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/>
              </a:p>
            </p:txBody>
          </p:sp>
        </p:grp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24546F9A-0B79-5891-E064-A6C393F47EBA}"/>
                </a:ext>
              </a:extLst>
            </p:cNvPr>
            <p:cNvSpPr/>
            <p:nvPr/>
          </p:nvSpPr>
          <p:spPr>
            <a:xfrm>
              <a:off x="4106189" y="4569515"/>
              <a:ext cx="26299" cy="34229"/>
            </a:xfrm>
            <a:custGeom>
              <a:avLst/>
              <a:gdLst>
                <a:gd name="connsiteX0" fmla="*/ 19447 w 26299"/>
                <a:gd name="connsiteY0" fmla="*/ 34118 h 34229"/>
                <a:gd name="connsiteX1" fmla="*/ 5091 w 26299"/>
                <a:gd name="connsiteY1" fmla="*/ 28776 h 34229"/>
                <a:gd name="connsiteX2" fmla="*/ 1530 w 26299"/>
                <a:gd name="connsiteY2" fmla="*/ 2179 h 34229"/>
                <a:gd name="connsiteX3" fmla="*/ 4868 w 26299"/>
                <a:gd name="connsiteY3" fmla="*/ 64 h 34229"/>
                <a:gd name="connsiteX4" fmla="*/ 6983 w 26299"/>
                <a:gd name="connsiteY4" fmla="*/ 3403 h 34229"/>
                <a:gd name="connsiteX5" fmla="*/ 9097 w 26299"/>
                <a:gd name="connsiteY5" fmla="*/ 24881 h 34229"/>
                <a:gd name="connsiteX6" fmla="*/ 23008 w 26299"/>
                <a:gd name="connsiteY6" fmla="*/ 28331 h 34229"/>
                <a:gd name="connsiteX7" fmla="*/ 26235 w 26299"/>
                <a:gd name="connsiteY7" fmla="*/ 30557 h 34229"/>
                <a:gd name="connsiteX8" fmla="*/ 24121 w 26299"/>
                <a:gd name="connsiteY8" fmla="*/ 33784 h 34229"/>
                <a:gd name="connsiteX9" fmla="*/ 19558 w 26299"/>
                <a:gd name="connsiteY9" fmla="*/ 34229 h 34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6299" h="34229">
                  <a:moveTo>
                    <a:pt x="19447" y="34118"/>
                  </a:moveTo>
                  <a:cubicBezTo>
                    <a:pt x="15329" y="34118"/>
                    <a:pt x="9431" y="33227"/>
                    <a:pt x="5091" y="28776"/>
                  </a:cubicBezTo>
                  <a:cubicBezTo>
                    <a:pt x="-139" y="23323"/>
                    <a:pt x="-1364" y="14420"/>
                    <a:pt x="1530" y="2179"/>
                  </a:cubicBezTo>
                  <a:cubicBezTo>
                    <a:pt x="1864" y="732"/>
                    <a:pt x="3421" y="-269"/>
                    <a:pt x="4868" y="64"/>
                  </a:cubicBezTo>
                  <a:cubicBezTo>
                    <a:pt x="6315" y="398"/>
                    <a:pt x="7317" y="1956"/>
                    <a:pt x="6983" y="3403"/>
                  </a:cubicBezTo>
                  <a:cubicBezTo>
                    <a:pt x="4534" y="13641"/>
                    <a:pt x="5313" y="20875"/>
                    <a:pt x="9097" y="24881"/>
                  </a:cubicBezTo>
                  <a:cubicBezTo>
                    <a:pt x="13994" y="30000"/>
                    <a:pt x="22896" y="28331"/>
                    <a:pt x="23008" y="28331"/>
                  </a:cubicBezTo>
                  <a:cubicBezTo>
                    <a:pt x="24566" y="27997"/>
                    <a:pt x="26013" y="28999"/>
                    <a:pt x="26235" y="30557"/>
                  </a:cubicBezTo>
                  <a:cubicBezTo>
                    <a:pt x="26569" y="32003"/>
                    <a:pt x="25567" y="33561"/>
                    <a:pt x="24121" y="33784"/>
                  </a:cubicBezTo>
                  <a:cubicBezTo>
                    <a:pt x="23898" y="33784"/>
                    <a:pt x="22118" y="34229"/>
                    <a:pt x="19558" y="34229"/>
                  </a:cubicBez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1A3D94DA-CBA5-A8BF-9F27-4004E3F3A449}"/>
                </a:ext>
              </a:extLst>
            </p:cNvPr>
            <p:cNvSpPr/>
            <p:nvPr/>
          </p:nvSpPr>
          <p:spPr>
            <a:xfrm>
              <a:off x="3552016" y="4603466"/>
              <a:ext cx="95560" cy="32105"/>
            </a:xfrm>
            <a:custGeom>
              <a:avLst/>
              <a:gdLst>
                <a:gd name="connsiteX0" fmla="*/ 62820 w 95560"/>
                <a:gd name="connsiteY0" fmla="*/ 31994 h 32105"/>
                <a:gd name="connsiteX1" fmla="*/ 834 w 95560"/>
                <a:gd name="connsiteY1" fmla="*/ 4730 h 32105"/>
                <a:gd name="connsiteX2" fmla="*/ 834 w 95560"/>
                <a:gd name="connsiteY2" fmla="*/ 835 h 32105"/>
                <a:gd name="connsiteX3" fmla="*/ 4729 w 95560"/>
                <a:gd name="connsiteY3" fmla="*/ 835 h 32105"/>
                <a:gd name="connsiteX4" fmla="*/ 91421 w 95560"/>
                <a:gd name="connsiteY4" fmla="*/ 20421 h 32105"/>
                <a:gd name="connsiteX5" fmla="*/ 95205 w 95560"/>
                <a:gd name="connsiteY5" fmla="*/ 21534 h 32105"/>
                <a:gd name="connsiteX6" fmla="*/ 94092 w 95560"/>
                <a:gd name="connsiteY6" fmla="*/ 25317 h 32105"/>
                <a:gd name="connsiteX7" fmla="*/ 62932 w 95560"/>
                <a:gd name="connsiteY7" fmla="*/ 32106 h 32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5560" h="32105">
                  <a:moveTo>
                    <a:pt x="62820" y="31994"/>
                  </a:moveTo>
                  <a:cubicBezTo>
                    <a:pt x="45794" y="31994"/>
                    <a:pt x="23537" y="26319"/>
                    <a:pt x="834" y="4730"/>
                  </a:cubicBezTo>
                  <a:cubicBezTo>
                    <a:pt x="-278" y="3617"/>
                    <a:pt x="-278" y="1947"/>
                    <a:pt x="834" y="835"/>
                  </a:cubicBezTo>
                  <a:cubicBezTo>
                    <a:pt x="1947" y="-278"/>
                    <a:pt x="3617" y="-278"/>
                    <a:pt x="4729" y="835"/>
                  </a:cubicBezTo>
                  <a:cubicBezTo>
                    <a:pt x="49021" y="42900"/>
                    <a:pt x="89640" y="21422"/>
                    <a:pt x="91421" y="20421"/>
                  </a:cubicBezTo>
                  <a:cubicBezTo>
                    <a:pt x="92756" y="19642"/>
                    <a:pt x="94425" y="20198"/>
                    <a:pt x="95205" y="21534"/>
                  </a:cubicBezTo>
                  <a:cubicBezTo>
                    <a:pt x="95984" y="22869"/>
                    <a:pt x="95427" y="24538"/>
                    <a:pt x="94092" y="25317"/>
                  </a:cubicBezTo>
                  <a:cubicBezTo>
                    <a:pt x="93869" y="25429"/>
                    <a:pt x="81405" y="32106"/>
                    <a:pt x="62932" y="32106"/>
                  </a:cubicBezTo>
                  <a:close/>
                </a:path>
              </a:pathLst>
            </a:custGeom>
            <a:solidFill>
              <a:srgbClr val="EFB31D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6EDAEA1A-66BF-CADF-38CB-6E423D71FE1B}"/>
                </a:ext>
              </a:extLst>
            </p:cNvPr>
            <p:cNvSpPr/>
            <p:nvPr/>
          </p:nvSpPr>
          <p:spPr>
            <a:xfrm>
              <a:off x="3756162" y="4815186"/>
              <a:ext cx="8687" cy="61651"/>
            </a:xfrm>
            <a:custGeom>
              <a:avLst/>
              <a:gdLst>
                <a:gd name="connsiteX0" fmla="*/ 2789 w 8687"/>
                <a:gd name="connsiteY0" fmla="*/ 61652 h 61651"/>
                <a:gd name="connsiteX1" fmla="*/ 7 w 8687"/>
                <a:gd name="connsiteY1" fmla="*/ 58759 h 61651"/>
                <a:gd name="connsiteX2" fmla="*/ 3123 w 8687"/>
                <a:gd name="connsiteY2" fmla="*/ 2671 h 61651"/>
                <a:gd name="connsiteX3" fmla="*/ 6017 w 8687"/>
                <a:gd name="connsiteY3" fmla="*/ 0 h 61651"/>
                <a:gd name="connsiteX4" fmla="*/ 8687 w 8687"/>
                <a:gd name="connsiteY4" fmla="*/ 2893 h 61651"/>
                <a:gd name="connsiteX5" fmla="*/ 5571 w 8687"/>
                <a:gd name="connsiteY5" fmla="*/ 58981 h 61651"/>
                <a:gd name="connsiteX6" fmla="*/ 2789 w 8687"/>
                <a:gd name="connsiteY6" fmla="*/ 61652 h 61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687" h="61651">
                  <a:moveTo>
                    <a:pt x="2789" y="61652"/>
                  </a:moveTo>
                  <a:cubicBezTo>
                    <a:pt x="1120" y="61652"/>
                    <a:pt x="-104" y="60205"/>
                    <a:pt x="7" y="58759"/>
                  </a:cubicBezTo>
                  <a:lnTo>
                    <a:pt x="3123" y="2671"/>
                  </a:lnTo>
                  <a:cubicBezTo>
                    <a:pt x="3123" y="1113"/>
                    <a:pt x="4570" y="111"/>
                    <a:pt x="6017" y="0"/>
                  </a:cubicBezTo>
                  <a:cubicBezTo>
                    <a:pt x="7574" y="0"/>
                    <a:pt x="8687" y="1447"/>
                    <a:pt x="8687" y="2893"/>
                  </a:cubicBezTo>
                  <a:lnTo>
                    <a:pt x="5571" y="58981"/>
                  </a:lnTo>
                  <a:cubicBezTo>
                    <a:pt x="5571" y="60428"/>
                    <a:pt x="4236" y="61652"/>
                    <a:pt x="2789" y="61652"/>
                  </a:cubicBezTo>
                  <a:close/>
                </a:path>
              </a:pathLst>
            </a:custGeom>
            <a:solidFill>
              <a:srgbClr val="EFB31D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DD1CFAA7-58F8-3BFD-5404-8AA208BEEC9B}"/>
                </a:ext>
              </a:extLst>
            </p:cNvPr>
            <p:cNvSpPr/>
            <p:nvPr/>
          </p:nvSpPr>
          <p:spPr>
            <a:xfrm>
              <a:off x="3533153" y="4403385"/>
              <a:ext cx="132874" cy="74384"/>
            </a:xfrm>
            <a:custGeom>
              <a:avLst/>
              <a:gdLst>
                <a:gd name="connsiteX0" fmla="*/ 23815 w 132874"/>
                <a:gd name="connsiteY0" fmla="*/ 74384 h 74384"/>
                <a:gd name="connsiteX1" fmla="*/ 94370 w 132874"/>
                <a:gd name="connsiteY1" fmla="*/ 30983 h 74384"/>
                <a:gd name="connsiteX2" fmla="*/ 132875 w 132874"/>
                <a:gd name="connsiteY2" fmla="*/ 33876 h 74384"/>
                <a:gd name="connsiteX3" fmla="*/ 129425 w 132874"/>
                <a:gd name="connsiteY3" fmla="*/ 4608 h 74384"/>
                <a:gd name="connsiteX4" fmla="*/ 68997 w 132874"/>
                <a:gd name="connsiteY4" fmla="*/ 7168 h 74384"/>
                <a:gd name="connsiteX5" fmla="*/ 0 w 132874"/>
                <a:gd name="connsiteY5" fmla="*/ 69376 h 74384"/>
                <a:gd name="connsiteX6" fmla="*/ 23704 w 132874"/>
                <a:gd name="connsiteY6" fmla="*/ 74384 h 74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2874" h="74384">
                  <a:moveTo>
                    <a:pt x="23815" y="74384"/>
                  </a:moveTo>
                  <a:cubicBezTo>
                    <a:pt x="23815" y="74384"/>
                    <a:pt x="57868" y="36881"/>
                    <a:pt x="94370" y="30983"/>
                  </a:cubicBezTo>
                  <a:cubicBezTo>
                    <a:pt x="130872" y="25085"/>
                    <a:pt x="132875" y="33876"/>
                    <a:pt x="132875" y="33876"/>
                  </a:cubicBezTo>
                  <a:lnTo>
                    <a:pt x="129425" y="4608"/>
                  </a:lnTo>
                  <a:cubicBezTo>
                    <a:pt x="129425" y="4608"/>
                    <a:pt x="114179" y="-7299"/>
                    <a:pt x="68997" y="7168"/>
                  </a:cubicBezTo>
                  <a:cubicBezTo>
                    <a:pt x="21812" y="22303"/>
                    <a:pt x="0" y="69376"/>
                    <a:pt x="0" y="69376"/>
                  </a:cubicBezTo>
                  <a:lnTo>
                    <a:pt x="23704" y="74384"/>
                  </a:lnTo>
                  <a:close/>
                </a:path>
              </a:pathLst>
            </a:custGeom>
            <a:solidFill>
              <a:srgbClr val="EFB31D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</p:grpSp>
      <p:grpSp>
        <p:nvGrpSpPr>
          <p:cNvPr id="129" name="Graphic 37">
            <a:extLst>
              <a:ext uri="{FF2B5EF4-FFF2-40B4-BE49-F238E27FC236}">
                <a16:creationId xmlns:a16="http://schemas.microsoft.com/office/drawing/2014/main" id="{A0C4287C-AFC2-A9A9-45E3-7F03D26F2A01}"/>
              </a:ext>
            </a:extLst>
          </p:cNvPr>
          <p:cNvGrpSpPr/>
          <p:nvPr/>
        </p:nvGrpSpPr>
        <p:grpSpPr>
          <a:xfrm>
            <a:off x="9324407" y="3984577"/>
            <a:ext cx="2562154" cy="2702067"/>
            <a:chOff x="9324407" y="3984577"/>
            <a:chExt cx="2562154" cy="2702067"/>
          </a:xfrm>
        </p:grpSpPr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A2A387EF-4C15-B548-DBD9-46E3E83CDB0E}"/>
                </a:ext>
              </a:extLst>
            </p:cNvPr>
            <p:cNvSpPr/>
            <p:nvPr/>
          </p:nvSpPr>
          <p:spPr>
            <a:xfrm>
              <a:off x="10270933" y="4147869"/>
              <a:ext cx="570005" cy="459658"/>
            </a:xfrm>
            <a:custGeom>
              <a:avLst/>
              <a:gdLst>
                <a:gd name="connsiteX0" fmla="*/ 305912 w 570005"/>
                <a:gd name="connsiteY0" fmla="*/ 41448 h 459658"/>
                <a:gd name="connsiteX1" fmla="*/ 418421 w 570005"/>
                <a:gd name="connsiteY1" fmla="*/ 75613 h 459658"/>
                <a:gd name="connsiteX2" fmla="*/ 440901 w 570005"/>
                <a:gd name="connsiteY2" fmla="*/ 221842 h 459658"/>
                <a:gd name="connsiteX3" fmla="*/ 569992 w 570005"/>
                <a:gd name="connsiteY3" fmla="*/ 352157 h 459658"/>
                <a:gd name="connsiteX4" fmla="*/ 427658 w 570005"/>
                <a:gd name="connsiteY4" fmla="*/ 459659 h 459658"/>
                <a:gd name="connsiteX5" fmla="*/ 12786 w 570005"/>
                <a:gd name="connsiteY5" fmla="*/ 248773 h 459658"/>
                <a:gd name="connsiteX6" fmla="*/ 51291 w 570005"/>
                <a:gd name="connsiteY6" fmla="*/ 68491 h 459658"/>
                <a:gd name="connsiteX7" fmla="*/ 283766 w 570005"/>
                <a:gd name="connsiteY7" fmla="*/ 4056 h 459658"/>
                <a:gd name="connsiteX8" fmla="*/ 305801 w 570005"/>
                <a:gd name="connsiteY8" fmla="*/ 41560 h 459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70005" h="459658">
                  <a:moveTo>
                    <a:pt x="305912" y="41448"/>
                  </a:moveTo>
                  <a:cubicBezTo>
                    <a:pt x="305912" y="41448"/>
                    <a:pt x="375910" y="30431"/>
                    <a:pt x="418421" y="75613"/>
                  </a:cubicBezTo>
                  <a:cubicBezTo>
                    <a:pt x="486528" y="147948"/>
                    <a:pt x="440901" y="221842"/>
                    <a:pt x="440901" y="221842"/>
                  </a:cubicBezTo>
                  <a:cubicBezTo>
                    <a:pt x="440901" y="221842"/>
                    <a:pt x="571550" y="224513"/>
                    <a:pt x="569992" y="352157"/>
                  </a:cubicBezTo>
                  <a:cubicBezTo>
                    <a:pt x="568768" y="449309"/>
                    <a:pt x="427658" y="459659"/>
                    <a:pt x="427658" y="459659"/>
                  </a:cubicBezTo>
                  <a:lnTo>
                    <a:pt x="12786" y="248773"/>
                  </a:lnTo>
                  <a:cubicBezTo>
                    <a:pt x="12786" y="248773"/>
                    <a:pt x="-33953" y="161191"/>
                    <a:pt x="51291" y="68491"/>
                  </a:cubicBezTo>
                  <a:cubicBezTo>
                    <a:pt x="136425" y="-24210"/>
                    <a:pt x="283766" y="4056"/>
                    <a:pt x="283766" y="4056"/>
                  </a:cubicBezTo>
                  <a:lnTo>
                    <a:pt x="305801" y="41560"/>
                  </a:ln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3AF93783-4189-25A4-577A-7E065B200B68}"/>
                </a:ext>
              </a:extLst>
            </p:cNvPr>
            <p:cNvSpPr/>
            <p:nvPr/>
          </p:nvSpPr>
          <p:spPr>
            <a:xfrm>
              <a:off x="11262960" y="4581598"/>
              <a:ext cx="365990" cy="575513"/>
            </a:xfrm>
            <a:custGeom>
              <a:avLst/>
              <a:gdLst>
                <a:gd name="connsiteX0" fmla="*/ 207728 w 365990"/>
                <a:gd name="connsiteY0" fmla="*/ 11351 h 575513"/>
                <a:gd name="connsiteX1" fmla="*/ 360301 w 365990"/>
                <a:gd name="connsiteY1" fmla="*/ 414093 h 575513"/>
                <a:gd name="connsiteX2" fmla="*/ 26890 w 365990"/>
                <a:gd name="connsiteY2" fmla="*/ 520815 h 575513"/>
                <a:gd name="connsiteX3" fmla="*/ 70 w 365990"/>
                <a:gd name="connsiteY3" fmla="*/ 260964 h 575513"/>
                <a:gd name="connsiteX4" fmla="*/ 121594 w 365990"/>
                <a:gd name="connsiteY4" fmla="*/ 0 h 575513"/>
                <a:gd name="connsiteX5" fmla="*/ 207728 w 365990"/>
                <a:gd name="connsiteY5" fmla="*/ 11351 h 5755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65990" h="575513">
                  <a:moveTo>
                    <a:pt x="207728" y="11351"/>
                  </a:moveTo>
                  <a:cubicBezTo>
                    <a:pt x="207728" y="11351"/>
                    <a:pt x="401253" y="175274"/>
                    <a:pt x="360301" y="414093"/>
                  </a:cubicBezTo>
                  <a:cubicBezTo>
                    <a:pt x="319347" y="652911"/>
                    <a:pt x="56491" y="569670"/>
                    <a:pt x="26890" y="520815"/>
                  </a:cubicBezTo>
                  <a:cubicBezTo>
                    <a:pt x="-2712" y="471961"/>
                    <a:pt x="70" y="260964"/>
                    <a:pt x="70" y="260964"/>
                  </a:cubicBezTo>
                  <a:lnTo>
                    <a:pt x="121594" y="0"/>
                  </a:lnTo>
                  <a:lnTo>
                    <a:pt x="207728" y="11351"/>
                  </a:lnTo>
                  <a:close/>
                </a:path>
              </a:pathLst>
            </a:custGeom>
            <a:solidFill>
              <a:srgbClr val="B7554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2827AD92-6FC6-2201-7C71-5C6A3C3F2E79}"/>
                </a:ext>
              </a:extLst>
            </p:cNvPr>
            <p:cNvSpPr/>
            <p:nvPr/>
          </p:nvSpPr>
          <p:spPr>
            <a:xfrm>
              <a:off x="10313180" y="3990877"/>
              <a:ext cx="296552" cy="254194"/>
            </a:xfrm>
            <a:custGeom>
              <a:avLst/>
              <a:gdLst>
                <a:gd name="connsiteX0" fmla="*/ 54226 w 296552"/>
                <a:gd name="connsiteY0" fmla="*/ 22944 h 254194"/>
                <a:gd name="connsiteX1" fmla="*/ 252648 w 296552"/>
                <a:gd name="connsiteY1" fmla="*/ 47649 h 254194"/>
                <a:gd name="connsiteX2" fmla="*/ 266670 w 296552"/>
                <a:gd name="connsiteY2" fmla="*/ 254195 h 254194"/>
                <a:gd name="connsiteX3" fmla="*/ 13718 w 296552"/>
                <a:gd name="connsiteY3" fmla="*/ 207233 h 254194"/>
                <a:gd name="connsiteX4" fmla="*/ 54338 w 296552"/>
                <a:gd name="connsiteY4" fmla="*/ 22833 h 254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6552" h="254194">
                  <a:moveTo>
                    <a:pt x="54226" y="22944"/>
                  </a:moveTo>
                  <a:cubicBezTo>
                    <a:pt x="54226" y="22944"/>
                    <a:pt x="168961" y="-42492"/>
                    <a:pt x="252648" y="47649"/>
                  </a:cubicBezTo>
                  <a:cubicBezTo>
                    <a:pt x="342456" y="144468"/>
                    <a:pt x="266670" y="254195"/>
                    <a:pt x="266670" y="254195"/>
                  </a:cubicBezTo>
                  <a:cubicBezTo>
                    <a:pt x="266670" y="254195"/>
                    <a:pt x="-71303" y="247295"/>
                    <a:pt x="13718" y="207233"/>
                  </a:cubicBezTo>
                  <a:cubicBezTo>
                    <a:pt x="98629" y="167281"/>
                    <a:pt x="54338" y="22833"/>
                    <a:pt x="54338" y="22833"/>
                  </a:cubicBez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42FAD00B-5ED2-4A03-B8D2-AD3EA2B1773C}"/>
                </a:ext>
              </a:extLst>
            </p:cNvPr>
            <p:cNvSpPr/>
            <p:nvPr/>
          </p:nvSpPr>
          <p:spPr>
            <a:xfrm>
              <a:off x="9324407" y="4405265"/>
              <a:ext cx="358706" cy="240322"/>
            </a:xfrm>
            <a:custGeom>
              <a:avLst/>
              <a:gdLst>
                <a:gd name="connsiteX0" fmla="*/ 358706 w 358706"/>
                <a:gd name="connsiteY0" fmla="*/ 112901 h 240322"/>
                <a:gd name="connsiteX1" fmla="*/ 321203 w 358706"/>
                <a:gd name="connsiteY1" fmla="*/ 37783 h 240322"/>
                <a:gd name="connsiteX2" fmla="*/ 212923 w 358706"/>
                <a:gd name="connsiteY2" fmla="*/ 4509 h 240322"/>
                <a:gd name="connsiteX3" fmla="*/ 246531 w 358706"/>
                <a:gd name="connsiteY3" fmla="*/ 62043 h 240322"/>
                <a:gd name="connsiteX4" fmla="*/ 137138 w 358706"/>
                <a:gd name="connsiteY4" fmla="*/ 68498 h 240322"/>
                <a:gd name="connsiteX5" fmla="*/ 72369 w 358706"/>
                <a:gd name="connsiteY5" fmla="*/ 98100 h 240322"/>
                <a:gd name="connsiteX6" fmla="*/ 21289 w 358706"/>
                <a:gd name="connsiteY6" fmla="*/ 119578 h 240322"/>
                <a:gd name="connsiteX7" fmla="*/ 57234 w 358706"/>
                <a:gd name="connsiteY7" fmla="*/ 157081 h 240322"/>
                <a:gd name="connsiteX8" fmla="*/ 7156 w 358706"/>
                <a:gd name="connsiteY8" fmla="*/ 199703 h 240322"/>
                <a:gd name="connsiteX9" fmla="*/ 199791 w 358706"/>
                <a:gd name="connsiteY9" fmla="*/ 240322 h 240322"/>
                <a:gd name="connsiteX10" fmla="*/ 295830 w 358706"/>
                <a:gd name="connsiteY10" fmla="*/ 235537 h 240322"/>
                <a:gd name="connsiteX11" fmla="*/ 358595 w 358706"/>
                <a:gd name="connsiteY11" fmla="*/ 112901 h 240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58706" h="240322">
                  <a:moveTo>
                    <a:pt x="358706" y="112901"/>
                  </a:moveTo>
                  <a:cubicBezTo>
                    <a:pt x="358706" y="112901"/>
                    <a:pt x="342014" y="54364"/>
                    <a:pt x="321203" y="37783"/>
                  </a:cubicBezTo>
                  <a:cubicBezTo>
                    <a:pt x="300282" y="21201"/>
                    <a:pt x="224162" y="-12073"/>
                    <a:pt x="212923" y="4509"/>
                  </a:cubicBezTo>
                  <a:cubicBezTo>
                    <a:pt x="201683" y="21090"/>
                    <a:pt x="246531" y="62043"/>
                    <a:pt x="246531" y="62043"/>
                  </a:cubicBezTo>
                  <a:cubicBezTo>
                    <a:pt x="246531" y="62043"/>
                    <a:pt x="202796" y="56924"/>
                    <a:pt x="137138" y="68498"/>
                  </a:cubicBezTo>
                  <a:cubicBezTo>
                    <a:pt x="71479" y="80071"/>
                    <a:pt x="72369" y="98100"/>
                    <a:pt x="72369" y="98100"/>
                  </a:cubicBezTo>
                  <a:cubicBezTo>
                    <a:pt x="72369" y="98100"/>
                    <a:pt x="26297" y="100103"/>
                    <a:pt x="21289" y="119578"/>
                  </a:cubicBezTo>
                  <a:cubicBezTo>
                    <a:pt x="16281" y="139052"/>
                    <a:pt x="57234" y="157081"/>
                    <a:pt x="57234" y="157081"/>
                  </a:cubicBezTo>
                  <a:cubicBezTo>
                    <a:pt x="57234" y="157081"/>
                    <a:pt x="-24115" y="175109"/>
                    <a:pt x="7156" y="199703"/>
                  </a:cubicBezTo>
                  <a:cubicBezTo>
                    <a:pt x="38427" y="224297"/>
                    <a:pt x="129013" y="240433"/>
                    <a:pt x="199791" y="240322"/>
                  </a:cubicBezTo>
                  <a:cubicBezTo>
                    <a:pt x="270680" y="240211"/>
                    <a:pt x="295830" y="235537"/>
                    <a:pt x="295830" y="235537"/>
                  </a:cubicBezTo>
                  <a:lnTo>
                    <a:pt x="358595" y="112901"/>
                  </a:lnTo>
                  <a:close/>
                </a:path>
              </a:pathLst>
            </a:custGeom>
            <a:solidFill>
              <a:srgbClr val="F9857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8624229B-2D57-D34C-0D74-7903EB41B52D}"/>
                </a:ext>
              </a:extLst>
            </p:cNvPr>
            <p:cNvSpPr/>
            <p:nvPr/>
          </p:nvSpPr>
          <p:spPr>
            <a:xfrm>
              <a:off x="9448757" y="4492692"/>
              <a:ext cx="97019" cy="90798"/>
            </a:xfrm>
            <a:custGeom>
              <a:avLst/>
              <a:gdLst>
                <a:gd name="connsiteX0" fmla="*/ 4218 w 97019"/>
                <a:gd name="connsiteY0" fmla="*/ 90798 h 90798"/>
                <a:gd name="connsiteX1" fmla="*/ 1102 w 97019"/>
                <a:gd name="connsiteY1" fmla="*/ 89463 h 90798"/>
                <a:gd name="connsiteX2" fmla="*/ 1325 w 97019"/>
                <a:gd name="connsiteY2" fmla="*/ 83565 h 90798"/>
                <a:gd name="connsiteX3" fmla="*/ 89908 w 97019"/>
                <a:gd name="connsiteY3" fmla="*/ 1102 h 90798"/>
                <a:gd name="connsiteX4" fmla="*/ 95917 w 97019"/>
                <a:gd name="connsiteY4" fmla="*/ 1325 h 90798"/>
                <a:gd name="connsiteX5" fmla="*/ 95694 w 97019"/>
                <a:gd name="connsiteY5" fmla="*/ 7223 h 90798"/>
                <a:gd name="connsiteX6" fmla="*/ 7112 w 97019"/>
                <a:gd name="connsiteY6" fmla="*/ 89685 h 90798"/>
                <a:gd name="connsiteX7" fmla="*/ 4218 w 97019"/>
                <a:gd name="connsiteY7" fmla="*/ 90798 h 90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7019" h="90798">
                  <a:moveTo>
                    <a:pt x="4218" y="90798"/>
                  </a:moveTo>
                  <a:cubicBezTo>
                    <a:pt x="3105" y="90798"/>
                    <a:pt x="1992" y="90353"/>
                    <a:pt x="1102" y="89463"/>
                  </a:cubicBezTo>
                  <a:cubicBezTo>
                    <a:pt x="-456" y="87793"/>
                    <a:pt x="-345" y="85123"/>
                    <a:pt x="1325" y="83565"/>
                  </a:cubicBezTo>
                  <a:lnTo>
                    <a:pt x="89908" y="1102"/>
                  </a:lnTo>
                  <a:cubicBezTo>
                    <a:pt x="91577" y="-456"/>
                    <a:pt x="94248" y="-345"/>
                    <a:pt x="95917" y="1325"/>
                  </a:cubicBezTo>
                  <a:cubicBezTo>
                    <a:pt x="97475" y="2994"/>
                    <a:pt x="97364" y="5665"/>
                    <a:pt x="95694" y="7223"/>
                  </a:cubicBezTo>
                  <a:lnTo>
                    <a:pt x="7112" y="89685"/>
                  </a:lnTo>
                  <a:cubicBezTo>
                    <a:pt x="6333" y="90464"/>
                    <a:pt x="5331" y="90798"/>
                    <a:pt x="4218" y="90798"/>
                  </a:cubicBez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95B049DD-2463-6CD7-8092-F06ABD061143}"/>
                </a:ext>
              </a:extLst>
            </p:cNvPr>
            <p:cNvSpPr/>
            <p:nvPr/>
          </p:nvSpPr>
          <p:spPr>
            <a:xfrm>
              <a:off x="9562257" y="4491346"/>
              <a:ext cx="88936" cy="63766"/>
            </a:xfrm>
            <a:custGeom>
              <a:avLst/>
              <a:gdLst>
                <a:gd name="connsiteX0" fmla="*/ 84799 w 88936"/>
                <a:gd name="connsiteY0" fmla="*/ 63766 h 63766"/>
                <a:gd name="connsiteX1" fmla="*/ 0 w 88936"/>
                <a:gd name="connsiteY1" fmla="*/ 4451 h 63766"/>
                <a:gd name="connsiteX2" fmla="*/ 4006 w 88936"/>
                <a:gd name="connsiteY2" fmla="*/ 0 h 63766"/>
                <a:gd name="connsiteX3" fmla="*/ 8458 w 88936"/>
                <a:gd name="connsiteY3" fmla="*/ 4006 h 63766"/>
                <a:gd name="connsiteX4" fmla="*/ 85133 w 88936"/>
                <a:gd name="connsiteY4" fmla="*/ 55309 h 63766"/>
                <a:gd name="connsiteX5" fmla="*/ 88917 w 88936"/>
                <a:gd name="connsiteY5" fmla="*/ 59872 h 63766"/>
                <a:gd name="connsiteX6" fmla="*/ 84688 w 88936"/>
                <a:gd name="connsiteY6" fmla="*/ 63766 h 63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936" h="63766">
                  <a:moveTo>
                    <a:pt x="84799" y="63766"/>
                  </a:moveTo>
                  <a:cubicBezTo>
                    <a:pt x="81127" y="63433"/>
                    <a:pt x="2559" y="55976"/>
                    <a:pt x="0" y="4451"/>
                  </a:cubicBezTo>
                  <a:cubicBezTo>
                    <a:pt x="0" y="2114"/>
                    <a:pt x="1669" y="111"/>
                    <a:pt x="4006" y="0"/>
                  </a:cubicBezTo>
                  <a:cubicBezTo>
                    <a:pt x="6343" y="0"/>
                    <a:pt x="8346" y="1669"/>
                    <a:pt x="8458" y="4006"/>
                  </a:cubicBezTo>
                  <a:cubicBezTo>
                    <a:pt x="10683" y="48298"/>
                    <a:pt x="84465" y="55309"/>
                    <a:pt x="85133" y="55309"/>
                  </a:cubicBezTo>
                  <a:cubicBezTo>
                    <a:pt x="87470" y="55531"/>
                    <a:pt x="89140" y="57534"/>
                    <a:pt x="88917" y="59872"/>
                  </a:cubicBezTo>
                  <a:cubicBezTo>
                    <a:pt x="88694" y="62097"/>
                    <a:pt x="86914" y="63766"/>
                    <a:pt x="84688" y="63766"/>
                  </a:cubicBez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FFE722FC-CFCE-E9A2-FA9F-E5048C4AAE96}"/>
                </a:ext>
              </a:extLst>
            </p:cNvPr>
            <p:cNvSpPr/>
            <p:nvPr/>
          </p:nvSpPr>
          <p:spPr>
            <a:xfrm rot="-2563800">
              <a:off x="11438910" y="6018563"/>
              <a:ext cx="239040" cy="101047"/>
            </a:xfrm>
            <a:custGeom>
              <a:avLst/>
              <a:gdLst>
                <a:gd name="connsiteX0" fmla="*/ -1 w 239040"/>
                <a:gd name="connsiteY0" fmla="*/ 0 h 101047"/>
                <a:gd name="connsiteX1" fmla="*/ 239040 w 239040"/>
                <a:gd name="connsiteY1" fmla="*/ 0 h 101047"/>
                <a:gd name="connsiteX2" fmla="*/ 239040 w 239040"/>
                <a:gd name="connsiteY2" fmla="*/ 101047 h 101047"/>
                <a:gd name="connsiteX3" fmla="*/ -1 w 239040"/>
                <a:gd name="connsiteY3" fmla="*/ 101047 h 1010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9040" h="101047">
                  <a:moveTo>
                    <a:pt x="-1" y="0"/>
                  </a:moveTo>
                  <a:lnTo>
                    <a:pt x="239040" y="0"/>
                  </a:lnTo>
                  <a:lnTo>
                    <a:pt x="239040" y="101047"/>
                  </a:lnTo>
                  <a:lnTo>
                    <a:pt x="-1" y="101047"/>
                  </a:lnTo>
                  <a:close/>
                </a:path>
              </a:pathLst>
            </a:custGeom>
            <a:solidFill>
              <a:srgbClr val="FF9E88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97B1FDE4-7BD2-1F53-08D8-91A45EE00A53}"/>
                </a:ext>
              </a:extLst>
            </p:cNvPr>
            <p:cNvSpPr/>
            <p:nvPr/>
          </p:nvSpPr>
          <p:spPr>
            <a:xfrm>
              <a:off x="10922248" y="4989348"/>
              <a:ext cx="763666" cy="1185077"/>
            </a:xfrm>
            <a:custGeom>
              <a:avLst/>
              <a:gdLst>
                <a:gd name="connsiteX0" fmla="*/ 359367 w 763666"/>
                <a:gd name="connsiteY0" fmla="*/ 11462 h 1185077"/>
                <a:gd name="connsiteX1" fmla="*/ 500365 w 763666"/>
                <a:gd name="connsiteY1" fmla="*/ 551196 h 1185077"/>
                <a:gd name="connsiteX2" fmla="*/ 763667 w 763666"/>
                <a:gd name="connsiteY2" fmla="*/ 914209 h 1185077"/>
                <a:gd name="connsiteX3" fmla="*/ 464309 w 763666"/>
                <a:gd name="connsiteY3" fmla="*/ 1185077 h 1185077"/>
                <a:gd name="connsiteX4" fmla="*/ 37752 w 763666"/>
                <a:gd name="connsiteY4" fmla="*/ 588254 h 1185077"/>
                <a:gd name="connsiteX5" fmla="*/ 36751 w 763666"/>
                <a:gd name="connsiteY5" fmla="*/ 0 h 1185077"/>
                <a:gd name="connsiteX6" fmla="*/ 359478 w 763666"/>
                <a:gd name="connsiteY6" fmla="*/ 11351 h 11850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63666" h="1185077">
                  <a:moveTo>
                    <a:pt x="359367" y="11462"/>
                  </a:moveTo>
                  <a:cubicBezTo>
                    <a:pt x="359367" y="11462"/>
                    <a:pt x="359367" y="314270"/>
                    <a:pt x="500365" y="551196"/>
                  </a:cubicBezTo>
                  <a:cubicBezTo>
                    <a:pt x="641364" y="788123"/>
                    <a:pt x="763667" y="914209"/>
                    <a:pt x="763667" y="914209"/>
                  </a:cubicBezTo>
                  <a:lnTo>
                    <a:pt x="464309" y="1185077"/>
                  </a:lnTo>
                  <a:cubicBezTo>
                    <a:pt x="464309" y="1185077"/>
                    <a:pt x="122107" y="968294"/>
                    <a:pt x="37752" y="588254"/>
                  </a:cubicBezTo>
                  <a:cubicBezTo>
                    <a:pt x="-46602" y="208326"/>
                    <a:pt x="36751" y="0"/>
                    <a:pt x="36751" y="0"/>
                  </a:cubicBezTo>
                  <a:lnTo>
                    <a:pt x="359478" y="11351"/>
                  </a:lnTo>
                  <a:close/>
                </a:path>
              </a:pathLst>
            </a:custGeom>
            <a:solidFill>
              <a:srgbClr val="EFB31D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4F970A65-DED9-753D-2CE2-6AD4FB7D8E43}"/>
                </a:ext>
              </a:extLst>
            </p:cNvPr>
            <p:cNvSpPr/>
            <p:nvPr/>
          </p:nvSpPr>
          <p:spPr>
            <a:xfrm>
              <a:off x="9577145" y="4336993"/>
              <a:ext cx="781803" cy="560302"/>
            </a:xfrm>
            <a:custGeom>
              <a:avLst/>
              <a:gdLst>
                <a:gd name="connsiteX0" fmla="*/ 781803 w 781803"/>
                <a:gd name="connsiteY0" fmla="*/ 0 h 560302"/>
                <a:gd name="connsiteX1" fmla="*/ 600743 w 781803"/>
                <a:gd name="connsiteY1" fmla="*/ 63878 h 560302"/>
                <a:gd name="connsiteX2" fmla="*/ 358363 w 781803"/>
                <a:gd name="connsiteY2" fmla="*/ 244939 h 560302"/>
                <a:gd name="connsiteX3" fmla="*/ 122216 w 781803"/>
                <a:gd name="connsiteY3" fmla="*/ 94036 h 560302"/>
                <a:gd name="connsiteX4" fmla="*/ 113980 w 781803"/>
                <a:gd name="connsiteY4" fmla="*/ 95928 h 560302"/>
                <a:gd name="connsiteX5" fmla="*/ 24 w 781803"/>
                <a:gd name="connsiteY5" fmla="*/ 351105 h 560302"/>
                <a:gd name="connsiteX6" fmla="*/ 389301 w 781803"/>
                <a:gd name="connsiteY6" fmla="*/ 559765 h 560302"/>
                <a:gd name="connsiteX7" fmla="*/ 637800 w 781803"/>
                <a:gd name="connsiteY7" fmla="*/ 421882 h 560302"/>
                <a:gd name="connsiteX8" fmla="*/ 781692 w 781803"/>
                <a:gd name="connsiteY8" fmla="*/ 0 h 560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81803" h="560302">
                  <a:moveTo>
                    <a:pt x="781803" y="0"/>
                  </a:moveTo>
                  <a:cubicBezTo>
                    <a:pt x="781803" y="0"/>
                    <a:pt x="670407" y="11351"/>
                    <a:pt x="600743" y="63878"/>
                  </a:cubicBezTo>
                  <a:cubicBezTo>
                    <a:pt x="531189" y="116404"/>
                    <a:pt x="386073" y="224685"/>
                    <a:pt x="358363" y="244939"/>
                  </a:cubicBezTo>
                  <a:cubicBezTo>
                    <a:pt x="333324" y="263412"/>
                    <a:pt x="155267" y="120856"/>
                    <a:pt x="122216" y="94036"/>
                  </a:cubicBezTo>
                  <a:cubicBezTo>
                    <a:pt x="119434" y="91810"/>
                    <a:pt x="115538" y="92701"/>
                    <a:pt x="113980" y="95928"/>
                  </a:cubicBezTo>
                  <a:cubicBezTo>
                    <a:pt x="95618" y="133876"/>
                    <a:pt x="-1756" y="335970"/>
                    <a:pt x="24" y="351105"/>
                  </a:cubicBezTo>
                  <a:cubicBezTo>
                    <a:pt x="2027" y="367798"/>
                    <a:pt x="226824" y="572118"/>
                    <a:pt x="389301" y="559765"/>
                  </a:cubicBezTo>
                  <a:cubicBezTo>
                    <a:pt x="551777" y="547412"/>
                    <a:pt x="637800" y="421882"/>
                    <a:pt x="637800" y="421882"/>
                  </a:cubicBezTo>
                  <a:lnTo>
                    <a:pt x="781692" y="0"/>
                  </a:lnTo>
                  <a:close/>
                </a:path>
              </a:pathLst>
            </a:custGeom>
            <a:solidFill>
              <a:srgbClr val="507849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4D6E70E1-EF48-2316-460A-A1D8E9DE5FE7}"/>
                </a:ext>
              </a:extLst>
            </p:cNvPr>
            <p:cNvSpPr/>
            <p:nvPr/>
          </p:nvSpPr>
          <p:spPr>
            <a:xfrm>
              <a:off x="10049575" y="5960090"/>
              <a:ext cx="245606" cy="315493"/>
            </a:xfrm>
            <a:custGeom>
              <a:avLst/>
              <a:gdLst>
                <a:gd name="connsiteX0" fmla="*/ 0 w 245606"/>
                <a:gd name="connsiteY0" fmla="*/ 0 h 315493"/>
                <a:gd name="connsiteX1" fmla="*/ 33830 w 245606"/>
                <a:gd name="connsiteY1" fmla="*/ 315494 h 315493"/>
                <a:gd name="connsiteX2" fmla="*/ 245607 w 245606"/>
                <a:gd name="connsiteY2" fmla="*/ 304922 h 315493"/>
                <a:gd name="connsiteX3" fmla="*/ 245607 w 245606"/>
                <a:gd name="connsiteY3" fmla="*/ 18696 h 315493"/>
                <a:gd name="connsiteX4" fmla="*/ 0 w 245606"/>
                <a:gd name="connsiteY4" fmla="*/ 0 h 315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5606" h="315493">
                  <a:moveTo>
                    <a:pt x="0" y="0"/>
                  </a:moveTo>
                  <a:lnTo>
                    <a:pt x="33830" y="315494"/>
                  </a:lnTo>
                  <a:lnTo>
                    <a:pt x="245607" y="304922"/>
                  </a:lnTo>
                  <a:lnTo>
                    <a:pt x="245607" y="1869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857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3F596DB5-2AF2-58EF-7ED5-94628859E385}"/>
                </a:ext>
              </a:extLst>
            </p:cNvPr>
            <p:cNvSpPr/>
            <p:nvPr/>
          </p:nvSpPr>
          <p:spPr>
            <a:xfrm>
              <a:off x="9971624" y="4884406"/>
              <a:ext cx="474795" cy="1136766"/>
            </a:xfrm>
            <a:custGeom>
              <a:avLst/>
              <a:gdLst>
                <a:gd name="connsiteX0" fmla="*/ 211605 w 474795"/>
                <a:gd name="connsiteY0" fmla="*/ 1669 h 1136766"/>
                <a:gd name="connsiteX1" fmla="*/ 32436 w 474795"/>
                <a:gd name="connsiteY1" fmla="*/ 554535 h 1136766"/>
                <a:gd name="connsiteX2" fmla="*/ 18191 w 474795"/>
                <a:gd name="connsiteY2" fmla="*/ 1127098 h 1136766"/>
                <a:gd name="connsiteX3" fmla="*/ 440074 w 474795"/>
                <a:gd name="connsiteY3" fmla="*/ 1127988 h 1136766"/>
                <a:gd name="connsiteX4" fmla="*/ 474795 w 474795"/>
                <a:gd name="connsiteY4" fmla="*/ 58981 h 1136766"/>
                <a:gd name="connsiteX5" fmla="*/ 244657 w 474795"/>
                <a:gd name="connsiteY5" fmla="*/ 0 h 1136766"/>
                <a:gd name="connsiteX6" fmla="*/ 211717 w 474795"/>
                <a:gd name="connsiteY6" fmla="*/ 1669 h 1136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4795" h="1136766">
                  <a:moveTo>
                    <a:pt x="211605" y="1669"/>
                  </a:moveTo>
                  <a:cubicBezTo>
                    <a:pt x="211605" y="1669"/>
                    <a:pt x="89971" y="234367"/>
                    <a:pt x="32436" y="554535"/>
                  </a:cubicBezTo>
                  <a:cubicBezTo>
                    <a:pt x="-25210" y="874703"/>
                    <a:pt x="9845" y="1113632"/>
                    <a:pt x="18191" y="1127098"/>
                  </a:cubicBezTo>
                  <a:cubicBezTo>
                    <a:pt x="26538" y="1140563"/>
                    <a:pt x="426386" y="1139116"/>
                    <a:pt x="440074" y="1127988"/>
                  </a:cubicBezTo>
                  <a:cubicBezTo>
                    <a:pt x="453762" y="1116859"/>
                    <a:pt x="474795" y="58981"/>
                    <a:pt x="474795" y="58981"/>
                  </a:cubicBezTo>
                  <a:lnTo>
                    <a:pt x="244657" y="0"/>
                  </a:lnTo>
                  <a:lnTo>
                    <a:pt x="211717" y="1669"/>
                  </a:lnTo>
                  <a:close/>
                </a:path>
              </a:pathLst>
            </a:custGeom>
            <a:solidFill>
              <a:srgbClr val="B56A4D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D68D6353-196D-06B0-ED09-0BE60795237D}"/>
                </a:ext>
              </a:extLst>
            </p:cNvPr>
            <p:cNvSpPr/>
            <p:nvPr/>
          </p:nvSpPr>
          <p:spPr>
            <a:xfrm>
              <a:off x="9724868" y="6230121"/>
              <a:ext cx="649493" cy="444083"/>
            </a:xfrm>
            <a:custGeom>
              <a:avLst/>
              <a:gdLst>
                <a:gd name="connsiteX0" fmla="*/ 308794 w 649493"/>
                <a:gd name="connsiteY0" fmla="*/ 198925 h 444083"/>
                <a:gd name="connsiteX1" fmla="*/ 312912 w 649493"/>
                <a:gd name="connsiteY1" fmla="*/ 16528 h 444083"/>
                <a:gd name="connsiteX2" fmla="*/ 639868 w 649493"/>
                <a:gd name="connsiteY2" fmla="*/ 392 h 444083"/>
                <a:gd name="connsiteX3" fmla="*/ 641871 w 649493"/>
                <a:gd name="connsiteY3" fmla="*/ 406695 h 444083"/>
                <a:gd name="connsiteX4" fmla="*/ 6209 w 649493"/>
                <a:gd name="connsiteY4" fmla="*/ 443419 h 444083"/>
                <a:gd name="connsiteX5" fmla="*/ 81772 w 649493"/>
                <a:gd name="connsiteY5" fmla="*/ 304757 h 444083"/>
                <a:gd name="connsiteX6" fmla="*/ 177700 w 649493"/>
                <a:gd name="connsiteY6" fmla="*/ 275489 h 444083"/>
                <a:gd name="connsiteX7" fmla="*/ 308794 w 649493"/>
                <a:gd name="connsiteY7" fmla="*/ 198925 h 4440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49493" h="444083">
                  <a:moveTo>
                    <a:pt x="308794" y="198925"/>
                  </a:moveTo>
                  <a:cubicBezTo>
                    <a:pt x="308794" y="198925"/>
                    <a:pt x="301894" y="20646"/>
                    <a:pt x="312912" y="16528"/>
                  </a:cubicBezTo>
                  <a:cubicBezTo>
                    <a:pt x="323929" y="12522"/>
                    <a:pt x="628517" y="-2613"/>
                    <a:pt x="639868" y="392"/>
                  </a:cubicBezTo>
                  <a:cubicBezTo>
                    <a:pt x="651219" y="3285"/>
                    <a:pt x="653334" y="399127"/>
                    <a:pt x="641871" y="406695"/>
                  </a:cubicBezTo>
                  <a:cubicBezTo>
                    <a:pt x="630409" y="414262"/>
                    <a:pt x="29023" y="449317"/>
                    <a:pt x="6209" y="443419"/>
                  </a:cubicBezTo>
                  <a:cubicBezTo>
                    <a:pt x="-16604" y="437521"/>
                    <a:pt x="26797" y="328572"/>
                    <a:pt x="81772" y="304757"/>
                  </a:cubicBezTo>
                  <a:cubicBezTo>
                    <a:pt x="136747" y="281053"/>
                    <a:pt x="177700" y="275489"/>
                    <a:pt x="177700" y="275489"/>
                  </a:cubicBezTo>
                  <a:lnTo>
                    <a:pt x="308794" y="198925"/>
                  </a:lnTo>
                  <a:close/>
                </a:path>
              </a:pathLst>
            </a:custGeom>
            <a:solidFill>
              <a:srgbClr val="F251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2B97FFAD-C936-882E-0534-44E38F58399B}"/>
                </a:ext>
              </a:extLst>
            </p:cNvPr>
            <p:cNvSpPr/>
            <p:nvPr/>
          </p:nvSpPr>
          <p:spPr>
            <a:xfrm>
              <a:off x="10423605" y="5900218"/>
              <a:ext cx="345763" cy="360452"/>
            </a:xfrm>
            <a:custGeom>
              <a:avLst/>
              <a:gdLst>
                <a:gd name="connsiteX0" fmla="*/ 0 w 345763"/>
                <a:gd name="connsiteY0" fmla="*/ 71111 h 360452"/>
                <a:gd name="connsiteX1" fmla="*/ 144115 w 345763"/>
                <a:gd name="connsiteY1" fmla="*/ 360453 h 360452"/>
                <a:gd name="connsiteX2" fmla="*/ 345764 w 345763"/>
                <a:gd name="connsiteY2" fmla="*/ 295129 h 360452"/>
                <a:gd name="connsiteX3" fmla="*/ 263746 w 345763"/>
                <a:gd name="connsiteY3" fmla="*/ 0 h 360452"/>
                <a:gd name="connsiteX4" fmla="*/ 0 w 345763"/>
                <a:gd name="connsiteY4" fmla="*/ 71111 h 360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763" h="360452">
                  <a:moveTo>
                    <a:pt x="0" y="71111"/>
                  </a:moveTo>
                  <a:lnTo>
                    <a:pt x="144115" y="360453"/>
                  </a:lnTo>
                  <a:lnTo>
                    <a:pt x="345764" y="295129"/>
                  </a:lnTo>
                  <a:lnTo>
                    <a:pt x="263746" y="0"/>
                  </a:lnTo>
                  <a:lnTo>
                    <a:pt x="0" y="71111"/>
                  </a:lnTo>
                  <a:close/>
                </a:path>
              </a:pathLst>
            </a:custGeom>
            <a:solidFill>
              <a:srgbClr val="F9857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D50F5971-2388-65A0-DF4B-B7F30489143F}"/>
                </a:ext>
              </a:extLst>
            </p:cNvPr>
            <p:cNvSpPr/>
            <p:nvPr/>
          </p:nvSpPr>
          <p:spPr>
            <a:xfrm>
              <a:off x="10279545" y="4893420"/>
              <a:ext cx="562376" cy="1119546"/>
            </a:xfrm>
            <a:custGeom>
              <a:avLst/>
              <a:gdLst>
                <a:gd name="connsiteX0" fmla="*/ 5621 w 562376"/>
                <a:gd name="connsiteY0" fmla="*/ 61986 h 1119546"/>
                <a:gd name="connsiteX1" fmla="*/ 29437 w 562376"/>
                <a:gd name="connsiteY1" fmla="*/ 660590 h 1119546"/>
                <a:gd name="connsiteX2" fmla="*/ 132153 w 562376"/>
                <a:gd name="connsiteY2" fmla="*/ 1118974 h 1119546"/>
                <a:gd name="connsiteX3" fmla="*/ 561826 w 562376"/>
                <a:gd name="connsiteY3" fmla="*/ 1015256 h 1119546"/>
                <a:gd name="connsiteX4" fmla="*/ 390223 w 562376"/>
                <a:gd name="connsiteY4" fmla="*/ 580687 h 1119546"/>
                <a:gd name="connsiteX5" fmla="*/ 342927 w 562376"/>
                <a:gd name="connsiteY5" fmla="*/ 0 h 1119546"/>
                <a:gd name="connsiteX6" fmla="*/ 5621 w 562376"/>
                <a:gd name="connsiteY6" fmla="*/ 61986 h 1119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62376" h="1119546">
                  <a:moveTo>
                    <a:pt x="5621" y="61986"/>
                  </a:moveTo>
                  <a:cubicBezTo>
                    <a:pt x="5621" y="61986"/>
                    <a:pt x="-17303" y="359897"/>
                    <a:pt x="29437" y="660590"/>
                  </a:cubicBezTo>
                  <a:cubicBezTo>
                    <a:pt x="76177" y="961394"/>
                    <a:pt x="107225" y="1109737"/>
                    <a:pt x="132153" y="1118974"/>
                  </a:cubicBezTo>
                  <a:cubicBezTo>
                    <a:pt x="157081" y="1128211"/>
                    <a:pt x="550252" y="1022712"/>
                    <a:pt x="561826" y="1015256"/>
                  </a:cubicBezTo>
                  <a:cubicBezTo>
                    <a:pt x="573399" y="1007688"/>
                    <a:pt x="398681" y="664596"/>
                    <a:pt x="390223" y="580687"/>
                  </a:cubicBezTo>
                  <a:cubicBezTo>
                    <a:pt x="381766" y="496778"/>
                    <a:pt x="342927" y="0"/>
                    <a:pt x="342927" y="0"/>
                  </a:cubicBezTo>
                  <a:lnTo>
                    <a:pt x="5621" y="61986"/>
                  </a:lnTo>
                  <a:close/>
                </a:path>
              </a:pathLst>
            </a:custGeom>
            <a:solidFill>
              <a:srgbClr val="B56A4D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3147C4AA-C62B-FC27-EF01-215846D10CCC}"/>
                </a:ext>
              </a:extLst>
            </p:cNvPr>
            <p:cNvSpPr/>
            <p:nvPr/>
          </p:nvSpPr>
          <p:spPr>
            <a:xfrm>
              <a:off x="10403537" y="6113937"/>
              <a:ext cx="476226" cy="552942"/>
            </a:xfrm>
            <a:custGeom>
              <a:avLst/>
              <a:gdLst>
                <a:gd name="connsiteX0" fmla="*/ 157728 w 476226"/>
                <a:gd name="connsiteY0" fmla="*/ 281167 h 552942"/>
                <a:gd name="connsiteX1" fmla="*/ 122005 w 476226"/>
                <a:gd name="connsiteY1" fmla="*/ 120916 h 552942"/>
                <a:gd name="connsiteX2" fmla="*/ 391761 w 476226"/>
                <a:gd name="connsiteY2" fmla="*/ 394 h 552942"/>
                <a:gd name="connsiteX3" fmla="*/ 476226 w 476226"/>
                <a:gd name="connsiteY3" fmla="*/ 265475 h 552942"/>
                <a:gd name="connsiteX4" fmla="*/ 289045 w 476226"/>
                <a:gd name="connsiteY4" fmla="*/ 527441 h 552942"/>
                <a:gd name="connsiteX5" fmla="*/ 24297 w 476226"/>
                <a:gd name="connsiteY5" fmla="*/ 552814 h 552942"/>
                <a:gd name="connsiteX6" fmla="*/ 27858 w 476226"/>
                <a:gd name="connsiteY6" fmla="*/ 444867 h 552942"/>
                <a:gd name="connsiteX7" fmla="*/ 103866 w 476226"/>
                <a:gd name="connsiteY7" fmla="*/ 404804 h 552942"/>
                <a:gd name="connsiteX8" fmla="*/ 157728 w 476226"/>
                <a:gd name="connsiteY8" fmla="*/ 281278 h 552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76226" h="552942">
                  <a:moveTo>
                    <a:pt x="157728" y="281167"/>
                  </a:moveTo>
                  <a:cubicBezTo>
                    <a:pt x="157728" y="281167"/>
                    <a:pt x="104311" y="130375"/>
                    <a:pt x="122005" y="120916"/>
                  </a:cubicBezTo>
                  <a:cubicBezTo>
                    <a:pt x="139699" y="111457"/>
                    <a:pt x="373621" y="12635"/>
                    <a:pt x="391761" y="394"/>
                  </a:cubicBezTo>
                  <a:cubicBezTo>
                    <a:pt x="410012" y="-11848"/>
                    <a:pt x="476226" y="265475"/>
                    <a:pt x="476226" y="265475"/>
                  </a:cubicBezTo>
                  <a:cubicBezTo>
                    <a:pt x="476226" y="265475"/>
                    <a:pt x="297391" y="519762"/>
                    <a:pt x="289045" y="527441"/>
                  </a:cubicBezTo>
                  <a:cubicBezTo>
                    <a:pt x="280698" y="535120"/>
                    <a:pt x="40545" y="554706"/>
                    <a:pt x="24297" y="552814"/>
                  </a:cubicBezTo>
                  <a:cubicBezTo>
                    <a:pt x="2485" y="550254"/>
                    <a:pt x="-18771" y="481814"/>
                    <a:pt x="27858" y="444867"/>
                  </a:cubicBezTo>
                  <a:cubicBezTo>
                    <a:pt x="70369" y="411148"/>
                    <a:pt x="103866" y="404804"/>
                    <a:pt x="103866" y="404804"/>
                  </a:cubicBezTo>
                  <a:lnTo>
                    <a:pt x="157728" y="281278"/>
                  </a:lnTo>
                  <a:close/>
                </a:path>
              </a:pathLst>
            </a:custGeom>
            <a:solidFill>
              <a:srgbClr val="F251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04E29F6D-D224-1F79-3053-AC6164FD9EDC}"/>
                </a:ext>
              </a:extLst>
            </p:cNvPr>
            <p:cNvSpPr/>
            <p:nvPr/>
          </p:nvSpPr>
          <p:spPr>
            <a:xfrm rot="-18000">
              <a:off x="10709667" y="6197128"/>
              <a:ext cx="239040" cy="101047"/>
            </a:xfrm>
            <a:custGeom>
              <a:avLst/>
              <a:gdLst>
                <a:gd name="connsiteX0" fmla="*/ 0 w 239040"/>
                <a:gd name="connsiteY0" fmla="*/ 0 h 101047"/>
                <a:gd name="connsiteX1" fmla="*/ 239040 w 239040"/>
                <a:gd name="connsiteY1" fmla="*/ 0 h 101047"/>
                <a:gd name="connsiteX2" fmla="*/ 239040 w 239040"/>
                <a:gd name="connsiteY2" fmla="*/ 101047 h 101047"/>
                <a:gd name="connsiteX3" fmla="*/ 0 w 239040"/>
                <a:gd name="connsiteY3" fmla="*/ 101047 h 1010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9040" h="101047">
                  <a:moveTo>
                    <a:pt x="0" y="0"/>
                  </a:moveTo>
                  <a:lnTo>
                    <a:pt x="239040" y="0"/>
                  </a:lnTo>
                  <a:lnTo>
                    <a:pt x="239040" y="101047"/>
                  </a:lnTo>
                  <a:lnTo>
                    <a:pt x="0" y="101047"/>
                  </a:lnTo>
                  <a:close/>
                </a:path>
              </a:pathLst>
            </a:custGeom>
            <a:solidFill>
              <a:srgbClr val="FF9E88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20027E81-6568-B1B7-B311-941813FCA15E}"/>
                </a:ext>
              </a:extLst>
            </p:cNvPr>
            <p:cNvSpPr/>
            <p:nvPr/>
          </p:nvSpPr>
          <p:spPr>
            <a:xfrm>
              <a:off x="10187335" y="4316851"/>
              <a:ext cx="335870" cy="679342"/>
            </a:xfrm>
            <a:custGeom>
              <a:avLst/>
              <a:gdLst>
                <a:gd name="connsiteX0" fmla="*/ 2015 w 335870"/>
                <a:gd name="connsiteY0" fmla="*/ 675057 h 679342"/>
                <a:gd name="connsiteX1" fmla="*/ 282454 w 335870"/>
                <a:gd name="connsiteY1" fmla="*/ 652688 h 679342"/>
                <a:gd name="connsiteX2" fmla="*/ 335871 w 335870"/>
                <a:gd name="connsiteY2" fmla="*/ 63878 h 679342"/>
                <a:gd name="connsiteX3" fmla="*/ 290912 w 335870"/>
                <a:gd name="connsiteY3" fmla="*/ 0 h 679342"/>
                <a:gd name="connsiteX4" fmla="*/ 158371 w 335870"/>
                <a:gd name="connsiteY4" fmla="*/ 22257 h 679342"/>
                <a:gd name="connsiteX5" fmla="*/ 40742 w 335870"/>
                <a:gd name="connsiteY5" fmla="*/ 206657 h 679342"/>
                <a:gd name="connsiteX6" fmla="*/ 2015 w 335870"/>
                <a:gd name="connsiteY6" fmla="*/ 675057 h 6793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5870" h="679342">
                  <a:moveTo>
                    <a:pt x="2015" y="675057"/>
                  </a:moveTo>
                  <a:cubicBezTo>
                    <a:pt x="2015" y="675057"/>
                    <a:pt x="279116" y="693864"/>
                    <a:pt x="282454" y="652688"/>
                  </a:cubicBezTo>
                  <a:cubicBezTo>
                    <a:pt x="290133" y="558541"/>
                    <a:pt x="335871" y="63878"/>
                    <a:pt x="335871" y="63878"/>
                  </a:cubicBezTo>
                  <a:lnTo>
                    <a:pt x="290912" y="0"/>
                  </a:lnTo>
                  <a:lnTo>
                    <a:pt x="158371" y="22257"/>
                  </a:lnTo>
                  <a:cubicBezTo>
                    <a:pt x="158371" y="22257"/>
                    <a:pt x="94827" y="32273"/>
                    <a:pt x="40742" y="206657"/>
                  </a:cubicBezTo>
                  <a:cubicBezTo>
                    <a:pt x="-13343" y="381041"/>
                    <a:pt x="2015" y="675057"/>
                    <a:pt x="2015" y="675057"/>
                  </a:cubicBezTo>
                  <a:close/>
                </a:path>
              </a:pathLst>
            </a:custGeom>
            <a:solidFill>
              <a:srgbClr val="507849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7341FEA4-5FFC-B911-4658-E2079B2DC0DB}"/>
                </a:ext>
              </a:extLst>
            </p:cNvPr>
            <p:cNvSpPr/>
            <p:nvPr/>
          </p:nvSpPr>
          <p:spPr>
            <a:xfrm>
              <a:off x="10362398" y="4255421"/>
              <a:ext cx="128200" cy="130485"/>
            </a:xfrm>
            <a:custGeom>
              <a:avLst/>
              <a:gdLst>
                <a:gd name="connsiteX0" fmla="*/ 125864 w 128200"/>
                <a:gd name="connsiteY0" fmla="*/ 0 h 130485"/>
                <a:gd name="connsiteX1" fmla="*/ 128201 w 128200"/>
                <a:gd name="connsiteY1" fmla="*/ 95928 h 130485"/>
                <a:gd name="connsiteX2" fmla="*/ 55531 w 128200"/>
                <a:gd name="connsiteY2" fmla="*/ 129870 h 130485"/>
                <a:gd name="connsiteX3" fmla="*/ 0 w 128200"/>
                <a:gd name="connsiteY3" fmla="*/ 113177 h 130485"/>
                <a:gd name="connsiteX4" fmla="*/ 8124 w 128200"/>
                <a:gd name="connsiteY4" fmla="*/ 28934 h 130485"/>
                <a:gd name="connsiteX5" fmla="*/ 108949 w 128200"/>
                <a:gd name="connsiteY5" fmla="*/ 4229 h 130485"/>
                <a:gd name="connsiteX6" fmla="*/ 125864 w 128200"/>
                <a:gd name="connsiteY6" fmla="*/ 0 h 130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8200" h="130485">
                  <a:moveTo>
                    <a:pt x="125864" y="0"/>
                  </a:moveTo>
                  <a:lnTo>
                    <a:pt x="128201" y="95928"/>
                  </a:lnTo>
                  <a:cubicBezTo>
                    <a:pt x="128201" y="95928"/>
                    <a:pt x="111619" y="123972"/>
                    <a:pt x="55531" y="129870"/>
                  </a:cubicBezTo>
                  <a:cubicBezTo>
                    <a:pt x="13799" y="134321"/>
                    <a:pt x="0" y="113177"/>
                    <a:pt x="0" y="113177"/>
                  </a:cubicBezTo>
                  <a:lnTo>
                    <a:pt x="8124" y="28934"/>
                  </a:lnTo>
                  <a:lnTo>
                    <a:pt x="108949" y="4229"/>
                  </a:lnTo>
                  <a:lnTo>
                    <a:pt x="125864" y="0"/>
                  </a:lnTo>
                  <a:close/>
                </a:path>
              </a:pathLst>
            </a:custGeom>
            <a:solidFill>
              <a:srgbClr val="F9857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842837E9-4C80-5A27-570B-9A255920E847}"/>
                </a:ext>
              </a:extLst>
            </p:cNvPr>
            <p:cNvSpPr/>
            <p:nvPr/>
          </p:nvSpPr>
          <p:spPr>
            <a:xfrm>
              <a:off x="10039261" y="4917680"/>
              <a:ext cx="311305" cy="320056"/>
            </a:xfrm>
            <a:custGeom>
              <a:avLst/>
              <a:gdLst>
                <a:gd name="connsiteX0" fmla="*/ 307001 w 311305"/>
                <a:gd name="connsiteY0" fmla="*/ 320057 h 320056"/>
                <a:gd name="connsiteX1" fmla="*/ 302883 w 311305"/>
                <a:gd name="connsiteY1" fmla="*/ 316607 h 320056"/>
                <a:gd name="connsiteX2" fmla="*/ 150756 w 311305"/>
                <a:gd name="connsiteY2" fmla="*/ 8569 h 320056"/>
                <a:gd name="connsiteX3" fmla="*/ 8311 w 311305"/>
                <a:gd name="connsiteY3" fmla="*/ 273539 h 320056"/>
                <a:gd name="connsiteX4" fmla="*/ 3526 w 311305"/>
                <a:gd name="connsiteY4" fmla="*/ 276989 h 320056"/>
                <a:gd name="connsiteX5" fmla="*/ 76 w 311305"/>
                <a:gd name="connsiteY5" fmla="*/ 272204 h 320056"/>
                <a:gd name="connsiteX6" fmla="*/ 147195 w 311305"/>
                <a:gd name="connsiteY6" fmla="*/ 0 h 320056"/>
                <a:gd name="connsiteX7" fmla="*/ 151312 w 311305"/>
                <a:gd name="connsiteY7" fmla="*/ 111 h 320056"/>
                <a:gd name="connsiteX8" fmla="*/ 311229 w 311305"/>
                <a:gd name="connsiteY8" fmla="*/ 315049 h 320056"/>
                <a:gd name="connsiteX9" fmla="*/ 307780 w 311305"/>
                <a:gd name="connsiteY9" fmla="*/ 319945 h 320056"/>
                <a:gd name="connsiteX10" fmla="*/ 307001 w 311305"/>
                <a:gd name="connsiteY10" fmla="*/ 319945 h 320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11305" h="320056">
                  <a:moveTo>
                    <a:pt x="307001" y="320057"/>
                  </a:moveTo>
                  <a:cubicBezTo>
                    <a:pt x="304997" y="320057"/>
                    <a:pt x="303217" y="318610"/>
                    <a:pt x="302883" y="316607"/>
                  </a:cubicBezTo>
                  <a:cubicBezTo>
                    <a:pt x="302327" y="313602"/>
                    <a:pt x="248465" y="15246"/>
                    <a:pt x="150756" y="8569"/>
                  </a:cubicBezTo>
                  <a:cubicBezTo>
                    <a:pt x="53604" y="2226"/>
                    <a:pt x="8756" y="270868"/>
                    <a:pt x="8311" y="273539"/>
                  </a:cubicBezTo>
                  <a:cubicBezTo>
                    <a:pt x="7977" y="275876"/>
                    <a:pt x="5862" y="277434"/>
                    <a:pt x="3526" y="276989"/>
                  </a:cubicBezTo>
                  <a:cubicBezTo>
                    <a:pt x="1189" y="276655"/>
                    <a:pt x="-369" y="274430"/>
                    <a:pt x="76" y="272204"/>
                  </a:cubicBezTo>
                  <a:cubicBezTo>
                    <a:pt x="1856" y="260964"/>
                    <a:pt x="45481" y="0"/>
                    <a:pt x="147195" y="0"/>
                  </a:cubicBezTo>
                  <a:cubicBezTo>
                    <a:pt x="148530" y="0"/>
                    <a:pt x="149977" y="0"/>
                    <a:pt x="151312" y="111"/>
                  </a:cubicBezTo>
                  <a:cubicBezTo>
                    <a:pt x="255476" y="7234"/>
                    <a:pt x="309004" y="302474"/>
                    <a:pt x="311229" y="315049"/>
                  </a:cubicBezTo>
                  <a:cubicBezTo>
                    <a:pt x="311675" y="317386"/>
                    <a:pt x="310117" y="319500"/>
                    <a:pt x="307780" y="319945"/>
                  </a:cubicBezTo>
                  <a:cubicBezTo>
                    <a:pt x="307557" y="319945"/>
                    <a:pt x="307335" y="319945"/>
                    <a:pt x="307001" y="319945"/>
                  </a:cubicBezTo>
                  <a:close/>
                </a:path>
              </a:pathLst>
            </a:custGeom>
            <a:solidFill>
              <a:srgbClr val="F251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047966F8-51EA-191E-E4B9-7E0A9BC3D9E2}"/>
                </a:ext>
              </a:extLst>
            </p:cNvPr>
            <p:cNvSpPr/>
            <p:nvPr/>
          </p:nvSpPr>
          <p:spPr>
            <a:xfrm>
              <a:off x="10365959" y="4259650"/>
              <a:ext cx="105387" cy="72335"/>
            </a:xfrm>
            <a:custGeom>
              <a:avLst/>
              <a:gdLst>
                <a:gd name="connsiteX0" fmla="*/ 105388 w 105387"/>
                <a:gd name="connsiteY0" fmla="*/ 0 h 72335"/>
                <a:gd name="connsiteX1" fmla="*/ 102828 w 105387"/>
                <a:gd name="connsiteY1" fmla="*/ 9348 h 72335"/>
                <a:gd name="connsiteX2" fmla="*/ 0 w 105387"/>
                <a:gd name="connsiteY2" fmla="*/ 72335 h 72335"/>
                <a:gd name="connsiteX3" fmla="*/ 4563 w 105387"/>
                <a:gd name="connsiteY3" fmla="*/ 24817 h 72335"/>
                <a:gd name="connsiteX4" fmla="*/ 105388 w 105387"/>
                <a:gd name="connsiteY4" fmla="*/ 111 h 72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5387" h="72335">
                  <a:moveTo>
                    <a:pt x="105388" y="0"/>
                  </a:moveTo>
                  <a:cubicBezTo>
                    <a:pt x="105165" y="2671"/>
                    <a:pt x="104274" y="5787"/>
                    <a:pt x="102828" y="9348"/>
                  </a:cubicBezTo>
                  <a:cubicBezTo>
                    <a:pt x="82574" y="57757"/>
                    <a:pt x="24149" y="69553"/>
                    <a:pt x="0" y="72335"/>
                  </a:cubicBezTo>
                  <a:lnTo>
                    <a:pt x="4563" y="24817"/>
                  </a:lnTo>
                  <a:lnTo>
                    <a:pt x="105388" y="111"/>
                  </a:ln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FC22FF67-2BBE-631C-9814-1C8CFC3F89B5}"/>
                </a:ext>
              </a:extLst>
            </p:cNvPr>
            <p:cNvSpPr/>
            <p:nvPr/>
          </p:nvSpPr>
          <p:spPr>
            <a:xfrm>
              <a:off x="10312412" y="4029374"/>
              <a:ext cx="242586" cy="275269"/>
            </a:xfrm>
            <a:custGeom>
              <a:avLst/>
              <a:gdLst>
                <a:gd name="connsiteX0" fmla="*/ 31513 w 242586"/>
                <a:gd name="connsiteY0" fmla="*/ 36862 h 275269"/>
                <a:gd name="connsiteX1" fmla="*/ 5584 w 242586"/>
                <a:gd name="connsiteY1" fmla="*/ 224712 h 275269"/>
                <a:gd name="connsiteX2" fmla="*/ 123769 w 242586"/>
                <a:gd name="connsiteY2" fmla="*/ 263661 h 275269"/>
                <a:gd name="connsiteX3" fmla="*/ 175962 w 242586"/>
                <a:gd name="connsiteY3" fmla="*/ 226158 h 275269"/>
                <a:gd name="connsiteX4" fmla="*/ 232161 w 242586"/>
                <a:gd name="connsiteY4" fmla="*/ 203679 h 275269"/>
                <a:gd name="connsiteX5" fmla="*/ 218361 w 242586"/>
                <a:gd name="connsiteY5" fmla="*/ 127448 h 275269"/>
                <a:gd name="connsiteX6" fmla="*/ 175850 w 242586"/>
                <a:gd name="connsiteY6" fmla="*/ 134904 h 275269"/>
                <a:gd name="connsiteX7" fmla="*/ 192654 w 242586"/>
                <a:gd name="connsiteY7" fmla="*/ 99516 h 275269"/>
                <a:gd name="connsiteX8" fmla="*/ 31513 w 242586"/>
                <a:gd name="connsiteY8" fmla="*/ 36973 h 275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2586" h="275269">
                  <a:moveTo>
                    <a:pt x="31513" y="36862"/>
                  </a:moveTo>
                  <a:cubicBezTo>
                    <a:pt x="31513" y="36862"/>
                    <a:pt x="-15894" y="158386"/>
                    <a:pt x="5584" y="224712"/>
                  </a:cubicBezTo>
                  <a:cubicBezTo>
                    <a:pt x="27062" y="291038"/>
                    <a:pt x="87712" y="278017"/>
                    <a:pt x="123769" y="263661"/>
                  </a:cubicBezTo>
                  <a:cubicBezTo>
                    <a:pt x="159825" y="249194"/>
                    <a:pt x="175962" y="226158"/>
                    <a:pt x="175962" y="226158"/>
                  </a:cubicBezTo>
                  <a:cubicBezTo>
                    <a:pt x="175962" y="226158"/>
                    <a:pt x="210571" y="236397"/>
                    <a:pt x="232161" y="203679"/>
                  </a:cubicBezTo>
                  <a:cubicBezTo>
                    <a:pt x="253750" y="170961"/>
                    <a:pt x="238170" y="135127"/>
                    <a:pt x="218361" y="127448"/>
                  </a:cubicBezTo>
                  <a:cubicBezTo>
                    <a:pt x="198553" y="119881"/>
                    <a:pt x="175850" y="134904"/>
                    <a:pt x="175850" y="134904"/>
                  </a:cubicBezTo>
                  <a:lnTo>
                    <a:pt x="192654" y="99516"/>
                  </a:lnTo>
                  <a:cubicBezTo>
                    <a:pt x="192654" y="99516"/>
                    <a:pt x="109079" y="-73756"/>
                    <a:pt x="31513" y="36973"/>
                  </a:cubicBezTo>
                  <a:close/>
                </a:path>
              </a:pathLst>
            </a:custGeom>
            <a:solidFill>
              <a:srgbClr val="F9857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987B82F2-79BC-FBA2-D426-D56728932E2C}"/>
                </a:ext>
              </a:extLst>
            </p:cNvPr>
            <p:cNvSpPr/>
            <p:nvPr/>
          </p:nvSpPr>
          <p:spPr>
            <a:xfrm>
              <a:off x="10326765" y="4013638"/>
              <a:ext cx="189541" cy="151944"/>
            </a:xfrm>
            <a:custGeom>
              <a:avLst/>
              <a:gdLst>
                <a:gd name="connsiteX0" fmla="*/ 161497 w 189541"/>
                <a:gd name="connsiteY0" fmla="*/ 150641 h 151944"/>
                <a:gd name="connsiteX1" fmla="*/ 72247 w 189541"/>
                <a:gd name="connsiteY1" fmla="*/ 108130 h 151944"/>
                <a:gd name="connsiteX2" fmla="*/ 35856 w 189541"/>
                <a:gd name="connsiteY2" fmla="*/ 29117 h 151944"/>
                <a:gd name="connsiteX3" fmla="*/ 3250 w 189541"/>
                <a:gd name="connsiteY3" fmla="*/ 89879 h 151944"/>
                <a:gd name="connsiteX4" fmla="*/ 8369 w 189541"/>
                <a:gd name="connsiteY4" fmla="*/ 22551 h 151944"/>
                <a:gd name="connsiteX5" fmla="*/ 40642 w 189541"/>
                <a:gd name="connsiteY5" fmla="*/ 294 h 151944"/>
                <a:gd name="connsiteX6" fmla="*/ 155265 w 189541"/>
                <a:gd name="connsiteY6" fmla="*/ 22996 h 151944"/>
                <a:gd name="connsiteX7" fmla="*/ 189541 w 189541"/>
                <a:gd name="connsiteY7" fmla="*/ 112247 h 151944"/>
                <a:gd name="connsiteX8" fmla="*/ 161497 w 189541"/>
                <a:gd name="connsiteY8" fmla="*/ 150752 h 151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9541" h="151944">
                  <a:moveTo>
                    <a:pt x="161497" y="150641"/>
                  </a:moveTo>
                  <a:cubicBezTo>
                    <a:pt x="161497" y="150641"/>
                    <a:pt x="110640" y="163550"/>
                    <a:pt x="72247" y="108130"/>
                  </a:cubicBezTo>
                  <a:cubicBezTo>
                    <a:pt x="33742" y="52821"/>
                    <a:pt x="35856" y="29117"/>
                    <a:pt x="35856" y="29117"/>
                  </a:cubicBezTo>
                  <a:lnTo>
                    <a:pt x="3250" y="89879"/>
                  </a:lnTo>
                  <a:cubicBezTo>
                    <a:pt x="3250" y="89879"/>
                    <a:pt x="-6766" y="49371"/>
                    <a:pt x="8369" y="22551"/>
                  </a:cubicBezTo>
                  <a:cubicBezTo>
                    <a:pt x="23392" y="-4269"/>
                    <a:pt x="40642" y="294"/>
                    <a:pt x="40642" y="294"/>
                  </a:cubicBezTo>
                  <a:lnTo>
                    <a:pt x="155265" y="22996"/>
                  </a:lnTo>
                  <a:lnTo>
                    <a:pt x="189541" y="112247"/>
                  </a:lnTo>
                  <a:lnTo>
                    <a:pt x="161497" y="150752"/>
                  </a:ln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08363DAA-0C15-C2FC-C96A-33FB0F8F1B84}"/>
                </a:ext>
              </a:extLst>
            </p:cNvPr>
            <p:cNvSpPr/>
            <p:nvPr/>
          </p:nvSpPr>
          <p:spPr>
            <a:xfrm>
              <a:off x="10369779" y="4225256"/>
              <a:ext cx="41447" cy="25045"/>
            </a:xfrm>
            <a:custGeom>
              <a:avLst/>
              <a:gdLst>
                <a:gd name="connsiteX0" fmla="*/ 7644 w 41447"/>
                <a:gd name="connsiteY0" fmla="*/ 25046 h 25045"/>
                <a:gd name="connsiteX1" fmla="*/ 3415 w 41447"/>
                <a:gd name="connsiteY1" fmla="*/ 24712 h 25045"/>
                <a:gd name="connsiteX2" fmla="*/ 76 w 41447"/>
                <a:gd name="connsiteY2" fmla="*/ 19704 h 25045"/>
                <a:gd name="connsiteX3" fmla="*/ 4973 w 41447"/>
                <a:gd name="connsiteY3" fmla="*/ 16366 h 25045"/>
                <a:gd name="connsiteX4" fmla="*/ 33907 w 41447"/>
                <a:gd name="connsiteY4" fmla="*/ 1676 h 25045"/>
                <a:gd name="connsiteX5" fmla="*/ 39805 w 41447"/>
                <a:gd name="connsiteY5" fmla="*/ 897 h 25045"/>
                <a:gd name="connsiteX6" fmla="*/ 40584 w 41447"/>
                <a:gd name="connsiteY6" fmla="*/ 6795 h 25045"/>
                <a:gd name="connsiteX7" fmla="*/ 7644 w 41447"/>
                <a:gd name="connsiteY7" fmla="*/ 24935 h 25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1447" h="25045">
                  <a:moveTo>
                    <a:pt x="7644" y="25046"/>
                  </a:moveTo>
                  <a:cubicBezTo>
                    <a:pt x="5195" y="25046"/>
                    <a:pt x="3637" y="24712"/>
                    <a:pt x="3415" y="24712"/>
                  </a:cubicBezTo>
                  <a:cubicBezTo>
                    <a:pt x="1189" y="24267"/>
                    <a:pt x="-369" y="22041"/>
                    <a:pt x="76" y="19704"/>
                  </a:cubicBezTo>
                  <a:cubicBezTo>
                    <a:pt x="521" y="17479"/>
                    <a:pt x="2747" y="15921"/>
                    <a:pt x="4973" y="16366"/>
                  </a:cubicBezTo>
                  <a:cubicBezTo>
                    <a:pt x="5751" y="16477"/>
                    <a:pt x="20552" y="18925"/>
                    <a:pt x="33907" y="1676"/>
                  </a:cubicBezTo>
                  <a:cubicBezTo>
                    <a:pt x="35354" y="-216"/>
                    <a:pt x="37913" y="-550"/>
                    <a:pt x="39805" y="897"/>
                  </a:cubicBezTo>
                  <a:cubicBezTo>
                    <a:pt x="41585" y="2344"/>
                    <a:pt x="42030" y="5015"/>
                    <a:pt x="40584" y="6795"/>
                  </a:cubicBezTo>
                  <a:cubicBezTo>
                    <a:pt x="28342" y="22709"/>
                    <a:pt x="14432" y="24935"/>
                    <a:pt x="7644" y="24935"/>
                  </a:cubicBez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7C0DB9BD-525B-D255-70FF-60C6C8BEAD16}"/>
                </a:ext>
              </a:extLst>
            </p:cNvPr>
            <p:cNvSpPr/>
            <p:nvPr/>
          </p:nvSpPr>
          <p:spPr>
            <a:xfrm>
              <a:off x="10348562" y="4159960"/>
              <a:ext cx="18933" cy="58179"/>
            </a:xfrm>
            <a:custGeom>
              <a:avLst/>
              <a:gdLst>
                <a:gd name="connsiteX0" fmla="*/ 6714 w 18933"/>
                <a:gd name="connsiteY0" fmla="*/ 58180 h 58179"/>
                <a:gd name="connsiteX1" fmla="*/ 2707 w 18933"/>
                <a:gd name="connsiteY1" fmla="*/ 55398 h 58179"/>
                <a:gd name="connsiteX2" fmla="*/ 11165 w 18933"/>
                <a:gd name="connsiteY2" fmla="*/ 1981 h 58179"/>
                <a:gd name="connsiteX3" fmla="*/ 16952 w 18933"/>
                <a:gd name="connsiteY3" fmla="*/ 645 h 58179"/>
                <a:gd name="connsiteX4" fmla="*/ 18288 w 18933"/>
                <a:gd name="connsiteY4" fmla="*/ 6432 h 58179"/>
                <a:gd name="connsiteX5" fmla="*/ 10609 w 18933"/>
                <a:gd name="connsiteY5" fmla="*/ 52504 h 58179"/>
                <a:gd name="connsiteX6" fmla="*/ 8050 w 18933"/>
                <a:gd name="connsiteY6" fmla="*/ 57846 h 58179"/>
                <a:gd name="connsiteX7" fmla="*/ 6603 w 18933"/>
                <a:gd name="connsiteY7" fmla="*/ 58069 h 58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933" h="58179">
                  <a:moveTo>
                    <a:pt x="6714" y="58180"/>
                  </a:moveTo>
                  <a:cubicBezTo>
                    <a:pt x="4933" y="58180"/>
                    <a:pt x="3375" y="57067"/>
                    <a:pt x="2707" y="55398"/>
                  </a:cubicBezTo>
                  <a:cubicBezTo>
                    <a:pt x="-6418" y="30025"/>
                    <a:pt x="10386" y="3094"/>
                    <a:pt x="11165" y="1981"/>
                  </a:cubicBezTo>
                  <a:cubicBezTo>
                    <a:pt x="12389" y="-22"/>
                    <a:pt x="14949" y="-579"/>
                    <a:pt x="16952" y="645"/>
                  </a:cubicBezTo>
                  <a:cubicBezTo>
                    <a:pt x="18955" y="1870"/>
                    <a:pt x="19512" y="4541"/>
                    <a:pt x="18288" y="6432"/>
                  </a:cubicBezTo>
                  <a:cubicBezTo>
                    <a:pt x="18176" y="6655"/>
                    <a:pt x="2930" y="31138"/>
                    <a:pt x="10609" y="52504"/>
                  </a:cubicBezTo>
                  <a:cubicBezTo>
                    <a:pt x="11388" y="54730"/>
                    <a:pt x="10275" y="57067"/>
                    <a:pt x="8050" y="57846"/>
                  </a:cubicBezTo>
                  <a:cubicBezTo>
                    <a:pt x="7604" y="58069"/>
                    <a:pt x="7048" y="58069"/>
                    <a:pt x="6603" y="58069"/>
                  </a:cubicBez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587E4009-3B0F-872F-4F85-7E350D89DC80}"/>
                </a:ext>
              </a:extLst>
            </p:cNvPr>
            <p:cNvSpPr/>
            <p:nvPr/>
          </p:nvSpPr>
          <p:spPr>
            <a:xfrm>
              <a:off x="10379618" y="4145274"/>
              <a:ext cx="36173" cy="17223"/>
            </a:xfrm>
            <a:custGeom>
              <a:avLst/>
              <a:gdLst>
                <a:gd name="connsiteX0" fmla="*/ 32080 w 36173"/>
                <a:gd name="connsiteY0" fmla="*/ 17223 h 17223"/>
                <a:gd name="connsiteX1" fmla="*/ 28408 w 36173"/>
                <a:gd name="connsiteY1" fmla="*/ 14998 h 17223"/>
                <a:gd name="connsiteX2" fmla="*/ 20951 w 36173"/>
                <a:gd name="connsiteY2" fmla="*/ 8654 h 17223"/>
                <a:gd name="connsiteX3" fmla="*/ 6707 w 36173"/>
                <a:gd name="connsiteY3" fmla="*/ 12661 h 17223"/>
                <a:gd name="connsiteX4" fmla="*/ 808 w 36173"/>
                <a:gd name="connsiteY4" fmla="*/ 11770 h 17223"/>
                <a:gd name="connsiteX5" fmla="*/ 1699 w 36173"/>
                <a:gd name="connsiteY5" fmla="*/ 5872 h 17223"/>
                <a:gd name="connsiteX6" fmla="*/ 22621 w 36173"/>
                <a:gd name="connsiteY6" fmla="*/ 419 h 17223"/>
                <a:gd name="connsiteX7" fmla="*/ 35641 w 36173"/>
                <a:gd name="connsiteY7" fmla="*/ 10880 h 17223"/>
                <a:gd name="connsiteX8" fmla="*/ 33972 w 36173"/>
                <a:gd name="connsiteY8" fmla="*/ 16556 h 17223"/>
                <a:gd name="connsiteX9" fmla="*/ 31969 w 36173"/>
                <a:gd name="connsiteY9" fmla="*/ 17112 h 17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6173" h="17223">
                  <a:moveTo>
                    <a:pt x="32080" y="17223"/>
                  </a:moveTo>
                  <a:cubicBezTo>
                    <a:pt x="30633" y="17223"/>
                    <a:pt x="29187" y="16444"/>
                    <a:pt x="28408" y="14998"/>
                  </a:cubicBezTo>
                  <a:cubicBezTo>
                    <a:pt x="26405" y="11436"/>
                    <a:pt x="23956" y="9322"/>
                    <a:pt x="20951" y="8654"/>
                  </a:cubicBezTo>
                  <a:cubicBezTo>
                    <a:pt x="14274" y="7208"/>
                    <a:pt x="6818" y="12549"/>
                    <a:pt x="6707" y="12661"/>
                  </a:cubicBezTo>
                  <a:cubicBezTo>
                    <a:pt x="4815" y="13996"/>
                    <a:pt x="2144" y="13662"/>
                    <a:pt x="808" y="11770"/>
                  </a:cubicBezTo>
                  <a:cubicBezTo>
                    <a:pt x="-527" y="9878"/>
                    <a:pt x="-193" y="7319"/>
                    <a:pt x="1699" y="5872"/>
                  </a:cubicBezTo>
                  <a:cubicBezTo>
                    <a:pt x="2144" y="5538"/>
                    <a:pt x="12271" y="-1806"/>
                    <a:pt x="22621" y="419"/>
                  </a:cubicBezTo>
                  <a:cubicBezTo>
                    <a:pt x="28073" y="1643"/>
                    <a:pt x="32525" y="5093"/>
                    <a:pt x="35641" y="10880"/>
                  </a:cubicBezTo>
                  <a:cubicBezTo>
                    <a:pt x="36754" y="12883"/>
                    <a:pt x="36086" y="15443"/>
                    <a:pt x="33972" y="16556"/>
                  </a:cubicBezTo>
                  <a:cubicBezTo>
                    <a:pt x="33304" y="16889"/>
                    <a:pt x="32636" y="17112"/>
                    <a:pt x="31969" y="17112"/>
                  </a:cubicBez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3408ED57-7876-0054-F183-27A511310F92}"/>
                </a:ext>
              </a:extLst>
            </p:cNvPr>
            <p:cNvSpPr/>
            <p:nvPr/>
          </p:nvSpPr>
          <p:spPr>
            <a:xfrm>
              <a:off x="10318100" y="4141791"/>
              <a:ext cx="30643" cy="18370"/>
            </a:xfrm>
            <a:custGeom>
              <a:avLst/>
              <a:gdLst>
                <a:gd name="connsiteX0" fmla="*/ 26381 w 30643"/>
                <a:gd name="connsiteY0" fmla="*/ 18370 h 18370"/>
                <a:gd name="connsiteX1" fmla="*/ 22709 w 30643"/>
                <a:gd name="connsiteY1" fmla="*/ 16256 h 18370"/>
                <a:gd name="connsiteX2" fmla="*/ 13473 w 30643"/>
                <a:gd name="connsiteY2" fmla="*/ 8466 h 18370"/>
                <a:gd name="connsiteX3" fmla="*/ 7574 w 30643"/>
                <a:gd name="connsiteY3" fmla="*/ 12361 h 18370"/>
                <a:gd name="connsiteX4" fmla="*/ 1676 w 30643"/>
                <a:gd name="connsiteY4" fmla="*/ 13140 h 18370"/>
                <a:gd name="connsiteX5" fmla="*/ 897 w 30643"/>
                <a:gd name="connsiteY5" fmla="*/ 7242 h 18370"/>
                <a:gd name="connsiteX6" fmla="*/ 14029 w 30643"/>
                <a:gd name="connsiteY6" fmla="*/ 8 h 18370"/>
                <a:gd name="connsiteX7" fmla="*/ 30054 w 30643"/>
                <a:gd name="connsiteY7" fmla="*/ 11915 h 18370"/>
                <a:gd name="connsiteX8" fmla="*/ 28607 w 30643"/>
                <a:gd name="connsiteY8" fmla="*/ 17702 h 18370"/>
                <a:gd name="connsiteX9" fmla="*/ 26493 w 30643"/>
                <a:gd name="connsiteY9" fmla="*/ 18259 h 18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0643" h="18370">
                  <a:moveTo>
                    <a:pt x="26381" y="18370"/>
                  </a:moveTo>
                  <a:cubicBezTo>
                    <a:pt x="24935" y="18370"/>
                    <a:pt x="23599" y="17591"/>
                    <a:pt x="22709" y="16256"/>
                  </a:cubicBezTo>
                  <a:cubicBezTo>
                    <a:pt x="21596" y="14364"/>
                    <a:pt x="17367" y="8688"/>
                    <a:pt x="13473" y="8466"/>
                  </a:cubicBezTo>
                  <a:cubicBezTo>
                    <a:pt x="11580" y="8466"/>
                    <a:pt x="9577" y="9690"/>
                    <a:pt x="7574" y="12361"/>
                  </a:cubicBezTo>
                  <a:cubicBezTo>
                    <a:pt x="6239" y="14252"/>
                    <a:pt x="3568" y="14586"/>
                    <a:pt x="1676" y="13140"/>
                  </a:cubicBezTo>
                  <a:cubicBezTo>
                    <a:pt x="-216" y="11693"/>
                    <a:pt x="-550" y="9133"/>
                    <a:pt x="897" y="7242"/>
                  </a:cubicBezTo>
                  <a:cubicBezTo>
                    <a:pt x="5682" y="898"/>
                    <a:pt x="10690" y="-103"/>
                    <a:pt x="14029" y="8"/>
                  </a:cubicBezTo>
                  <a:cubicBezTo>
                    <a:pt x="23154" y="564"/>
                    <a:pt x="29386" y="10691"/>
                    <a:pt x="30054" y="11915"/>
                  </a:cubicBezTo>
                  <a:cubicBezTo>
                    <a:pt x="31278" y="13919"/>
                    <a:pt x="30499" y="16478"/>
                    <a:pt x="28607" y="17702"/>
                  </a:cubicBezTo>
                  <a:cubicBezTo>
                    <a:pt x="27940" y="18147"/>
                    <a:pt x="27160" y="18259"/>
                    <a:pt x="26493" y="18259"/>
                  </a:cubicBez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19A8CDD3-7F6E-ED88-F4B0-39054B04F787}"/>
                </a:ext>
              </a:extLst>
            </p:cNvPr>
            <p:cNvSpPr/>
            <p:nvPr/>
          </p:nvSpPr>
          <p:spPr>
            <a:xfrm>
              <a:off x="10375207" y="4109732"/>
              <a:ext cx="36580" cy="17933"/>
            </a:xfrm>
            <a:custGeom>
              <a:avLst/>
              <a:gdLst>
                <a:gd name="connsiteX0" fmla="*/ 32262 w 36580"/>
                <a:gd name="connsiteY0" fmla="*/ 17934 h 17933"/>
                <a:gd name="connsiteX1" fmla="*/ 29480 w 36580"/>
                <a:gd name="connsiteY1" fmla="*/ 16821 h 17933"/>
                <a:gd name="connsiteX2" fmla="*/ 7000 w 36580"/>
                <a:gd name="connsiteY2" fmla="*/ 10366 h 17933"/>
                <a:gd name="connsiteX3" fmla="*/ 1102 w 36580"/>
                <a:gd name="connsiteY3" fmla="*/ 10033 h 17933"/>
                <a:gd name="connsiteX4" fmla="*/ 1325 w 36580"/>
                <a:gd name="connsiteY4" fmla="*/ 4134 h 17933"/>
                <a:gd name="connsiteX5" fmla="*/ 35155 w 36580"/>
                <a:gd name="connsiteY5" fmla="*/ 10478 h 17933"/>
                <a:gd name="connsiteX6" fmla="*/ 35489 w 36580"/>
                <a:gd name="connsiteY6" fmla="*/ 16376 h 17933"/>
                <a:gd name="connsiteX7" fmla="*/ 32373 w 36580"/>
                <a:gd name="connsiteY7" fmla="*/ 17711 h 17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6580" h="17933">
                  <a:moveTo>
                    <a:pt x="32262" y="17934"/>
                  </a:moveTo>
                  <a:cubicBezTo>
                    <a:pt x="31261" y="17934"/>
                    <a:pt x="30259" y="17600"/>
                    <a:pt x="29480" y="16821"/>
                  </a:cubicBezTo>
                  <a:cubicBezTo>
                    <a:pt x="15013" y="3689"/>
                    <a:pt x="7334" y="10144"/>
                    <a:pt x="7000" y="10366"/>
                  </a:cubicBezTo>
                  <a:cubicBezTo>
                    <a:pt x="5331" y="11813"/>
                    <a:pt x="2660" y="11702"/>
                    <a:pt x="1102" y="10033"/>
                  </a:cubicBezTo>
                  <a:cubicBezTo>
                    <a:pt x="-456" y="8363"/>
                    <a:pt x="-345" y="5804"/>
                    <a:pt x="1325" y="4134"/>
                  </a:cubicBezTo>
                  <a:cubicBezTo>
                    <a:pt x="1881" y="3578"/>
                    <a:pt x="14679" y="-8107"/>
                    <a:pt x="35155" y="10478"/>
                  </a:cubicBezTo>
                  <a:cubicBezTo>
                    <a:pt x="36936" y="12036"/>
                    <a:pt x="37048" y="14707"/>
                    <a:pt x="35489" y="16376"/>
                  </a:cubicBezTo>
                  <a:cubicBezTo>
                    <a:pt x="34710" y="17266"/>
                    <a:pt x="33486" y="17711"/>
                    <a:pt x="32373" y="17711"/>
                  </a:cubicBez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34A23ECD-48A8-9AF6-8722-215F1C35BEC1}"/>
                </a:ext>
              </a:extLst>
            </p:cNvPr>
            <p:cNvSpPr/>
            <p:nvPr/>
          </p:nvSpPr>
          <p:spPr>
            <a:xfrm>
              <a:off x="10325300" y="4109143"/>
              <a:ext cx="28999" cy="17855"/>
            </a:xfrm>
            <a:custGeom>
              <a:avLst/>
              <a:gdLst>
                <a:gd name="connsiteX0" fmla="*/ 4270 w 28999"/>
                <a:gd name="connsiteY0" fmla="*/ 17855 h 17855"/>
                <a:gd name="connsiteX1" fmla="*/ 1487 w 28999"/>
                <a:gd name="connsiteY1" fmla="*/ 16853 h 17855"/>
                <a:gd name="connsiteX2" fmla="*/ 1042 w 28999"/>
                <a:gd name="connsiteY2" fmla="*/ 10955 h 17855"/>
                <a:gd name="connsiteX3" fmla="*/ 20517 w 28999"/>
                <a:gd name="connsiteY3" fmla="*/ 161 h 17855"/>
                <a:gd name="connsiteX4" fmla="*/ 28752 w 28999"/>
                <a:gd name="connsiteY4" fmla="*/ 8062 h 17855"/>
                <a:gd name="connsiteX5" fmla="*/ 26192 w 28999"/>
                <a:gd name="connsiteY5" fmla="*/ 13404 h 17855"/>
                <a:gd name="connsiteX6" fmla="*/ 20851 w 28999"/>
                <a:gd name="connsiteY6" fmla="*/ 10844 h 17855"/>
                <a:gd name="connsiteX7" fmla="*/ 18959 w 28999"/>
                <a:gd name="connsiteY7" fmla="*/ 8284 h 17855"/>
                <a:gd name="connsiteX8" fmla="*/ 7385 w 28999"/>
                <a:gd name="connsiteY8" fmla="*/ 16297 h 17855"/>
                <a:gd name="connsiteX9" fmla="*/ 4158 w 28999"/>
                <a:gd name="connsiteY9" fmla="*/ 17744 h 178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8999" h="17855">
                  <a:moveTo>
                    <a:pt x="4270" y="17855"/>
                  </a:moveTo>
                  <a:cubicBezTo>
                    <a:pt x="3268" y="17855"/>
                    <a:pt x="2377" y="17521"/>
                    <a:pt x="1487" y="16853"/>
                  </a:cubicBezTo>
                  <a:cubicBezTo>
                    <a:pt x="-293" y="15295"/>
                    <a:pt x="-516" y="12736"/>
                    <a:pt x="1042" y="10955"/>
                  </a:cubicBezTo>
                  <a:cubicBezTo>
                    <a:pt x="2823" y="8841"/>
                    <a:pt x="12170" y="-1397"/>
                    <a:pt x="20517" y="161"/>
                  </a:cubicBezTo>
                  <a:cubicBezTo>
                    <a:pt x="23188" y="606"/>
                    <a:pt x="26749" y="2386"/>
                    <a:pt x="28752" y="8062"/>
                  </a:cubicBezTo>
                  <a:cubicBezTo>
                    <a:pt x="29531" y="10288"/>
                    <a:pt x="28418" y="12625"/>
                    <a:pt x="26192" y="13404"/>
                  </a:cubicBezTo>
                  <a:cubicBezTo>
                    <a:pt x="24078" y="14183"/>
                    <a:pt x="21630" y="13070"/>
                    <a:pt x="20851" y="10844"/>
                  </a:cubicBezTo>
                  <a:cubicBezTo>
                    <a:pt x="20517" y="9954"/>
                    <a:pt x="19849" y="8507"/>
                    <a:pt x="18959" y="8284"/>
                  </a:cubicBezTo>
                  <a:cubicBezTo>
                    <a:pt x="16511" y="7839"/>
                    <a:pt x="10835" y="12068"/>
                    <a:pt x="7385" y="16297"/>
                  </a:cubicBezTo>
                  <a:cubicBezTo>
                    <a:pt x="6606" y="17299"/>
                    <a:pt x="5382" y="17744"/>
                    <a:pt x="4158" y="17744"/>
                  </a:cubicBez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3AD409B0-1149-8F16-B3E2-2C0B46928C6D}"/>
                </a:ext>
              </a:extLst>
            </p:cNvPr>
            <p:cNvSpPr/>
            <p:nvPr/>
          </p:nvSpPr>
          <p:spPr>
            <a:xfrm>
              <a:off x="10491449" y="4176146"/>
              <a:ext cx="39253" cy="44220"/>
            </a:xfrm>
            <a:custGeom>
              <a:avLst/>
              <a:gdLst>
                <a:gd name="connsiteX0" fmla="*/ 4269 w 39253"/>
                <a:gd name="connsiteY0" fmla="*/ 44221 h 44220"/>
                <a:gd name="connsiteX1" fmla="*/ 1487 w 39253"/>
                <a:gd name="connsiteY1" fmla="*/ 43219 h 44220"/>
                <a:gd name="connsiteX2" fmla="*/ 1042 w 39253"/>
                <a:gd name="connsiteY2" fmla="*/ 37321 h 44220"/>
                <a:gd name="connsiteX3" fmla="*/ 31868 w 39253"/>
                <a:gd name="connsiteY3" fmla="*/ 1487 h 44220"/>
                <a:gd name="connsiteX4" fmla="*/ 37766 w 39253"/>
                <a:gd name="connsiteY4" fmla="*/ 1042 h 44220"/>
                <a:gd name="connsiteX5" fmla="*/ 38211 w 39253"/>
                <a:gd name="connsiteY5" fmla="*/ 6940 h 44220"/>
                <a:gd name="connsiteX6" fmla="*/ 7385 w 39253"/>
                <a:gd name="connsiteY6" fmla="*/ 42774 h 44220"/>
                <a:gd name="connsiteX7" fmla="*/ 4158 w 39253"/>
                <a:gd name="connsiteY7" fmla="*/ 44221 h 44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253" h="44220">
                  <a:moveTo>
                    <a:pt x="4269" y="44221"/>
                  </a:moveTo>
                  <a:cubicBezTo>
                    <a:pt x="3267" y="44221"/>
                    <a:pt x="2377" y="43887"/>
                    <a:pt x="1487" y="43219"/>
                  </a:cubicBezTo>
                  <a:cubicBezTo>
                    <a:pt x="-294" y="41661"/>
                    <a:pt x="-516" y="39101"/>
                    <a:pt x="1042" y="37321"/>
                  </a:cubicBezTo>
                  <a:lnTo>
                    <a:pt x="31868" y="1487"/>
                  </a:lnTo>
                  <a:cubicBezTo>
                    <a:pt x="33426" y="-294"/>
                    <a:pt x="35985" y="-516"/>
                    <a:pt x="37766" y="1042"/>
                  </a:cubicBezTo>
                  <a:cubicBezTo>
                    <a:pt x="39547" y="2600"/>
                    <a:pt x="39769" y="5159"/>
                    <a:pt x="38211" y="6940"/>
                  </a:cubicBezTo>
                  <a:lnTo>
                    <a:pt x="7385" y="42774"/>
                  </a:lnTo>
                  <a:cubicBezTo>
                    <a:pt x="6494" y="43775"/>
                    <a:pt x="5382" y="44221"/>
                    <a:pt x="4158" y="44221"/>
                  </a:cubicBez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37E60393-49DC-CD3B-BBF8-750E89A288A3}"/>
                </a:ext>
              </a:extLst>
            </p:cNvPr>
            <p:cNvSpPr/>
            <p:nvPr/>
          </p:nvSpPr>
          <p:spPr>
            <a:xfrm>
              <a:off x="10502820" y="4198757"/>
              <a:ext cx="31088" cy="10814"/>
            </a:xfrm>
            <a:custGeom>
              <a:avLst/>
              <a:gdLst>
                <a:gd name="connsiteX0" fmla="*/ 26840 w 31088"/>
                <a:gd name="connsiteY0" fmla="*/ 10814 h 10814"/>
                <a:gd name="connsiteX1" fmla="*/ 3804 w 31088"/>
                <a:gd name="connsiteY1" fmla="*/ 8478 h 10814"/>
                <a:gd name="connsiteX2" fmla="*/ 20 w 31088"/>
                <a:gd name="connsiteY2" fmla="*/ 3804 h 10814"/>
                <a:gd name="connsiteX3" fmla="*/ 4694 w 31088"/>
                <a:gd name="connsiteY3" fmla="*/ 20 h 10814"/>
                <a:gd name="connsiteX4" fmla="*/ 27285 w 31088"/>
                <a:gd name="connsiteY4" fmla="*/ 2357 h 10814"/>
                <a:gd name="connsiteX5" fmla="*/ 31069 w 31088"/>
                <a:gd name="connsiteY5" fmla="*/ 7031 h 10814"/>
                <a:gd name="connsiteX6" fmla="*/ 26840 w 31088"/>
                <a:gd name="connsiteY6" fmla="*/ 10814 h 10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088" h="10814">
                  <a:moveTo>
                    <a:pt x="26840" y="10814"/>
                  </a:moveTo>
                  <a:cubicBezTo>
                    <a:pt x="26840" y="10814"/>
                    <a:pt x="3804" y="8478"/>
                    <a:pt x="3804" y="8478"/>
                  </a:cubicBezTo>
                  <a:cubicBezTo>
                    <a:pt x="1467" y="8255"/>
                    <a:pt x="-202" y="6140"/>
                    <a:pt x="20" y="3804"/>
                  </a:cubicBezTo>
                  <a:cubicBezTo>
                    <a:pt x="243" y="1466"/>
                    <a:pt x="2246" y="-203"/>
                    <a:pt x="4694" y="20"/>
                  </a:cubicBezTo>
                  <a:lnTo>
                    <a:pt x="27285" y="2357"/>
                  </a:lnTo>
                  <a:cubicBezTo>
                    <a:pt x="29622" y="2579"/>
                    <a:pt x="31291" y="4694"/>
                    <a:pt x="31069" y="7031"/>
                  </a:cubicBezTo>
                  <a:cubicBezTo>
                    <a:pt x="30846" y="9145"/>
                    <a:pt x="29066" y="10814"/>
                    <a:pt x="26840" y="10814"/>
                  </a:cubicBez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18FC1432-36E4-7BE3-56C0-43F233EDF6E1}"/>
                </a:ext>
              </a:extLst>
            </p:cNvPr>
            <p:cNvSpPr/>
            <p:nvPr/>
          </p:nvSpPr>
          <p:spPr>
            <a:xfrm>
              <a:off x="10381317" y="4315626"/>
              <a:ext cx="295544" cy="680954"/>
            </a:xfrm>
            <a:custGeom>
              <a:avLst/>
              <a:gdLst>
                <a:gd name="connsiteX0" fmla="*/ 0 w 295544"/>
                <a:gd name="connsiteY0" fmla="*/ 680955 h 680954"/>
                <a:gd name="connsiteX1" fmla="*/ 107835 w 295544"/>
                <a:gd name="connsiteY1" fmla="*/ 6009 h 680954"/>
                <a:gd name="connsiteX2" fmla="*/ 107835 w 295544"/>
                <a:gd name="connsiteY2" fmla="*/ 0 h 680954"/>
                <a:gd name="connsiteX3" fmla="*/ 278658 w 295544"/>
                <a:gd name="connsiteY3" fmla="*/ 87359 h 680954"/>
                <a:gd name="connsiteX4" fmla="*/ 274096 w 295544"/>
                <a:gd name="connsiteY4" fmla="*/ 669826 h 680954"/>
                <a:gd name="connsiteX5" fmla="*/ 0 w 295544"/>
                <a:gd name="connsiteY5" fmla="*/ 680955 h 680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5544" h="680954">
                  <a:moveTo>
                    <a:pt x="0" y="680955"/>
                  </a:moveTo>
                  <a:cubicBezTo>
                    <a:pt x="0" y="680955"/>
                    <a:pt x="107947" y="12019"/>
                    <a:pt x="107835" y="6009"/>
                  </a:cubicBezTo>
                  <a:lnTo>
                    <a:pt x="107835" y="0"/>
                  </a:lnTo>
                  <a:cubicBezTo>
                    <a:pt x="107835" y="0"/>
                    <a:pt x="233031" y="33386"/>
                    <a:pt x="278658" y="87359"/>
                  </a:cubicBezTo>
                  <a:cubicBezTo>
                    <a:pt x="311822" y="126643"/>
                    <a:pt x="288341" y="658698"/>
                    <a:pt x="274096" y="669826"/>
                  </a:cubicBezTo>
                  <a:cubicBezTo>
                    <a:pt x="259852" y="680955"/>
                    <a:pt x="0" y="680955"/>
                    <a:pt x="0" y="680955"/>
                  </a:cubicBezTo>
                  <a:close/>
                </a:path>
              </a:pathLst>
            </a:custGeom>
            <a:solidFill>
              <a:srgbClr val="507849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7D800D1F-C0F1-DD27-4501-8013776A1743}"/>
                </a:ext>
              </a:extLst>
            </p:cNvPr>
            <p:cNvSpPr/>
            <p:nvPr/>
          </p:nvSpPr>
          <p:spPr>
            <a:xfrm>
              <a:off x="10493158" y="4349346"/>
              <a:ext cx="528716" cy="646653"/>
            </a:xfrm>
            <a:custGeom>
              <a:avLst/>
              <a:gdLst>
                <a:gd name="connsiteX0" fmla="*/ 528605 w 528716"/>
                <a:gd name="connsiteY0" fmla="*/ 111 h 646653"/>
                <a:gd name="connsiteX1" fmla="*/ 433791 w 528716"/>
                <a:gd name="connsiteY1" fmla="*/ 531276 h 646653"/>
                <a:gd name="connsiteX2" fmla="*/ 295240 w 528716"/>
                <a:gd name="connsiteY2" fmla="*/ 625201 h 646653"/>
                <a:gd name="connsiteX3" fmla="*/ 205656 w 528716"/>
                <a:gd name="connsiteY3" fmla="*/ 646568 h 646653"/>
                <a:gd name="connsiteX4" fmla="*/ 12909 w 528716"/>
                <a:gd name="connsiteY4" fmla="*/ 588365 h 646653"/>
                <a:gd name="connsiteX5" fmla="*/ 0 w 528716"/>
                <a:gd name="connsiteY5" fmla="*/ 579240 h 646653"/>
                <a:gd name="connsiteX6" fmla="*/ 215226 w 528716"/>
                <a:gd name="connsiteY6" fmla="*/ 319611 h 646653"/>
                <a:gd name="connsiteX7" fmla="*/ 318054 w 528716"/>
                <a:gd name="connsiteY7" fmla="*/ 140776 h 646653"/>
                <a:gd name="connsiteX8" fmla="*/ 528717 w 528716"/>
                <a:gd name="connsiteY8" fmla="*/ 0 h 646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28716" h="646653">
                  <a:moveTo>
                    <a:pt x="528605" y="111"/>
                  </a:moveTo>
                  <a:lnTo>
                    <a:pt x="433791" y="531276"/>
                  </a:lnTo>
                  <a:cubicBezTo>
                    <a:pt x="433791" y="531276"/>
                    <a:pt x="373363" y="591926"/>
                    <a:pt x="295240" y="625201"/>
                  </a:cubicBezTo>
                  <a:cubicBezTo>
                    <a:pt x="266973" y="637331"/>
                    <a:pt x="236481" y="645789"/>
                    <a:pt x="205656" y="646568"/>
                  </a:cubicBezTo>
                  <a:cubicBezTo>
                    <a:pt x="115737" y="648793"/>
                    <a:pt x="41621" y="607173"/>
                    <a:pt x="12909" y="588365"/>
                  </a:cubicBezTo>
                  <a:cubicBezTo>
                    <a:pt x="4452" y="582801"/>
                    <a:pt x="0" y="579240"/>
                    <a:pt x="0" y="579240"/>
                  </a:cubicBezTo>
                  <a:lnTo>
                    <a:pt x="215226" y="319611"/>
                  </a:lnTo>
                  <a:cubicBezTo>
                    <a:pt x="215226" y="319611"/>
                    <a:pt x="232587" y="260296"/>
                    <a:pt x="318054" y="140776"/>
                  </a:cubicBezTo>
                  <a:cubicBezTo>
                    <a:pt x="403632" y="21367"/>
                    <a:pt x="528717" y="0"/>
                    <a:pt x="528717" y="0"/>
                  </a:cubicBezTo>
                  <a:close/>
                </a:path>
              </a:pathLst>
            </a:custGeom>
            <a:solidFill>
              <a:srgbClr val="EA7D2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359B6877-C0F0-650D-FD1E-E132E8D04B66}"/>
                </a:ext>
              </a:extLst>
            </p:cNvPr>
            <p:cNvSpPr/>
            <p:nvPr/>
          </p:nvSpPr>
          <p:spPr>
            <a:xfrm>
              <a:off x="10655619" y="4996025"/>
              <a:ext cx="407274" cy="1251180"/>
            </a:xfrm>
            <a:custGeom>
              <a:avLst/>
              <a:gdLst>
                <a:gd name="connsiteX0" fmla="*/ 170616 w 407274"/>
                <a:gd name="connsiteY0" fmla="*/ 0 h 1251180"/>
                <a:gd name="connsiteX1" fmla="*/ 18935 w 407274"/>
                <a:gd name="connsiteY1" fmla="*/ 683180 h 1251180"/>
                <a:gd name="connsiteX2" fmla="*/ 684 w 407274"/>
                <a:gd name="connsiteY2" fmla="*/ 1251181 h 1251180"/>
                <a:gd name="connsiteX3" fmla="*/ 406653 w 407274"/>
                <a:gd name="connsiteY3" fmla="*/ 1231149 h 1251180"/>
                <a:gd name="connsiteX4" fmla="*/ 405540 w 407274"/>
                <a:gd name="connsiteY4" fmla="*/ 773878 h 1251180"/>
                <a:gd name="connsiteX5" fmla="*/ 312951 w 407274"/>
                <a:gd name="connsiteY5" fmla="*/ 38616 h 1251180"/>
                <a:gd name="connsiteX6" fmla="*/ 170616 w 407274"/>
                <a:gd name="connsiteY6" fmla="*/ 111 h 12511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07274" h="1251180">
                  <a:moveTo>
                    <a:pt x="170616" y="0"/>
                  </a:moveTo>
                  <a:cubicBezTo>
                    <a:pt x="170616" y="0"/>
                    <a:pt x="43306" y="269422"/>
                    <a:pt x="18935" y="683180"/>
                  </a:cubicBezTo>
                  <a:cubicBezTo>
                    <a:pt x="-5436" y="1096939"/>
                    <a:pt x="684" y="1251181"/>
                    <a:pt x="684" y="1251181"/>
                  </a:cubicBezTo>
                  <a:lnTo>
                    <a:pt x="406653" y="1231149"/>
                  </a:lnTo>
                  <a:cubicBezTo>
                    <a:pt x="406653" y="1231149"/>
                    <a:pt x="395079" y="815499"/>
                    <a:pt x="405540" y="773878"/>
                  </a:cubicBezTo>
                  <a:cubicBezTo>
                    <a:pt x="422233" y="707886"/>
                    <a:pt x="312951" y="38616"/>
                    <a:pt x="312951" y="38616"/>
                  </a:cubicBezTo>
                  <a:lnTo>
                    <a:pt x="170616" y="111"/>
                  </a:lnTo>
                  <a:close/>
                </a:path>
              </a:pathLst>
            </a:custGeom>
            <a:solidFill>
              <a:srgbClr val="EFB31D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E0166A15-27E4-1133-344E-E59AB7930339}"/>
                </a:ext>
              </a:extLst>
            </p:cNvPr>
            <p:cNvSpPr/>
            <p:nvPr/>
          </p:nvSpPr>
          <p:spPr>
            <a:xfrm>
              <a:off x="10785617" y="4338217"/>
              <a:ext cx="519479" cy="728207"/>
            </a:xfrm>
            <a:custGeom>
              <a:avLst/>
              <a:gdLst>
                <a:gd name="connsiteX0" fmla="*/ 5676 w 519479"/>
                <a:gd name="connsiteY0" fmla="*/ 572230 h 728207"/>
                <a:gd name="connsiteX1" fmla="*/ 0 w 519479"/>
                <a:gd name="connsiteY1" fmla="*/ 700542 h 728207"/>
                <a:gd name="connsiteX2" fmla="*/ 254398 w 519479"/>
                <a:gd name="connsiteY2" fmla="*/ 727028 h 728207"/>
                <a:gd name="connsiteX3" fmla="*/ 509798 w 519479"/>
                <a:gd name="connsiteY3" fmla="*/ 684406 h 728207"/>
                <a:gd name="connsiteX4" fmla="*/ 519480 w 519479"/>
                <a:gd name="connsiteY4" fmla="*/ 40397 h 728207"/>
                <a:gd name="connsiteX5" fmla="*/ 314158 w 519479"/>
                <a:gd name="connsiteY5" fmla="*/ 780 h 728207"/>
                <a:gd name="connsiteX6" fmla="*/ 191299 w 519479"/>
                <a:gd name="connsiteY6" fmla="*/ 23482 h 728207"/>
                <a:gd name="connsiteX7" fmla="*/ 5676 w 519479"/>
                <a:gd name="connsiteY7" fmla="*/ 572230 h 728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9479" h="728207">
                  <a:moveTo>
                    <a:pt x="5676" y="572230"/>
                  </a:moveTo>
                  <a:lnTo>
                    <a:pt x="0" y="700542"/>
                  </a:lnTo>
                  <a:cubicBezTo>
                    <a:pt x="0" y="700542"/>
                    <a:pt x="96151" y="734929"/>
                    <a:pt x="254398" y="727028"/>
                  </a:cubicBezTo>
                  <a:cubicBezTo>
                    <a:pt x="412646" y="719238"/>
                    <a:pt x="509798" y="684406"/>
                    <a:pt x="509798" y="684406"/>
                  </a:cubicBezTo>
                  <a:lnTo>
                    <a:pt x="519480" y="40397"/>
                  </a:lnTo>
                  <a:cubicBezTo>
                    <a:pt x="519480" y="40397"/>
                    <a:pt x="429116" y="-6565"/>
                    <a:pt x="314158" y="780"/>
                  </a:cubicBezTo>
                  <a:cubicBezTo>
                    <a:pt x="218453" y="6900"/>
                    <a:pt x="191299" y="23482"/>
                    <a:pt x="191299" y="23482"/>
                  </a:cubicBezTo>
                  <a:lnTo>
                    <a:pt x="5676" y="572230"/>
                  </a:lnTo>
                  <a:close/>
                </a:path>
              </a:pathLst>
            </a:custGeom>
            <a:solidFill>
              <a:srgbClr val="EA7D2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D6D63A54-2B9B-19C4-094B-03A44976EDF4}"/>
                </a:ext>
              </a:extLst>
            </p:cNvPr>
            <p:cNvSpPr/>
            <p:nvPr/>
          </p:nvSpPr>
          <p:spPr>
            <a:xfrm>
              <a:off x="10117480" y="4331874"/>
              <a:ext cx="248479" cy="709972"/>
            </a:xfrm>
            <a:custGeom>
              <a:avLst/>
              <a:gdLst>
                <a:gd name="connsiteX0" fmla="*/ 104254 w 248479"/>
                <a:gd name="connsiteY0" fmla="*/ 708887 h 709972"/>
                <a:gd name="connsiteX1" fmla="*/ 173585 w 248479"/>
                <a:gd name="connsiteY1" fmla="*/ 324953 h 709972"/>
                <a:gd name="connsiteX2" fmla="*/ 248480 w 248479"/>
                <a:gd name="connsiteY2" fmla="*/ 0 h 709972"/>
                <a:gd name="connsiteX3" fmla="*/ 118943 w 248479"/>
                <a:gd name="connsiteY3" fmla="*/ 36502 h 709972"/>
                <a:gd name="connsiteX4" fmla="*/ 2539 w 248479"/>
                <a:gd name="connsiteY4" fmla="*/ 448035 h 709972"/>
                <a:gd name="connsiteX5" fmla="*/ 19009 w 248479"/>
                <a:gd name="connsiteY5" fmla="*/ 706105 h 709972"/>
                <a:gd name="connsiteX6" fmla="*/ 104143 w 248479"/>
                <a:gd name="connsiteY6" fmla="*/ 708887 h 7099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8479" h="709972">
                  <a:moveTo>
                    <a:pt x="104254" y="708887"/>
                  </a:moveTo>
                  <a:cubicBezTo>
                    <a:pt x="104254" y="708887"/>
                    <a:pt x="129850" y="555091"/>
                    <a:pt x="173585" y="324953"/>
                  </a:cubicBezTo>
                  <a:cubicBezTo>
                    <a:pt x="209641" y="134989"/>
                    <a:pt x="248480" y="0"/>
                    <a:pt x="248480" y="0"/>
                  </a:cubicBezTo>
                  <a:cubicBezTo>
                    <a:pt x="248480" y="0"/>
                    <a:pt x="145096" y="24260"/>
                    <a:pt x="118943" y="36502"/>
                  </a:cubicBezTo>
                  <a:cubicBezTo>
                    <a:pt x="92792" y="48743"/>
                    <a:pt x="11553" y="290455"/>
                    <a:pt x="2539" y="448035"/>
                  </a:cubicBezTo>
                  <a:cubicBezTo>
                    <a:pt x="-6475" y="605615"/>
                    <a:pt x="10774" y="699539"/>
                    <a:pt x="19009" y="706105"/>
                  </a:cubicBezTo>
                  <a:cubicBezTo>
                    <a:pt x="27244" y="712671"/>
                    <a:pt x="104143" y="708887"/>
                    <a:pt x="104143" y="708887"/>
                  </a:cubicBezTo>
                  <a:close/>
                </a:path>
              </a:pathLst>
            </a:custGeom>
            <a:solidFill>
              <a:srgbClr val="507849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9C8E2E3E-7E4F-00DB-9351-13D47818032E}"/>
                </a:ext>
              </a:extLst>
            </p:cNvPr>
            <p:cNvSpPr/>
            <p:nvPr/>
          </p:nvSpPr>
          <p:spPr>
            <a:xfrm>
              <a:off x="10836727" y="5211916"/>
              <a:ext cx="136475" cy="293572"/>
            </a:xfrm>
            <a:custGeom>
              <a:avLst/>
              <a:gdLst>
                <a:gd name="connsiteX0" fmla="*/ 132176 w 136475"/>
                <a:gd name="connsiteY0" fmla="*/ 293573 h 293572"/>
                <a:gd name="connsiteX1" fmla="*/ 128170 w 136475"/>
                <a:gd name="connsiteY1" fmla="*/ 290679 h 293572"/>
                <a:gd name="connsiteX2" fmla="*/ 98457 w 136475"/>
                <a:gd name="connsiteY2" fmla="*/ 28380 h 293572"/>
                <a:gd name="connsiteX3" fmla="*/ 3308 w 136475"/>
                <a:gd name="connsiteY3" fmla="*/ 8348 h 293572"/>
                <a:gd name="connsiteX4" fmla="*/ 80 w 136475"/>
                <a:gd name="connsiteY4" fmla="*/ 3341 h 293572"/>
                <a:gd name="connsiteX5" fmla="*/ 5088 w 136475"/>
                <a:gd name="connsiteY5" fmla="*/ 113 h 293572"/>
                <a:gd name="connsiteX6" fmla="*/ 103465 w 136475"/>
                <a:gd name="connsiteY6" fmla="*/ 20812 h 293572"/>
                <a:gd name="connsiteX7" fmla="*/ 106803 w 136475"/>
                <a:gd name="connsiteY7" fmla="*/ 24707 h 293572"/>
                <a:gd name="connsiteX8" fmla="*/ 136294 w 136475"/>
                <a:gd name="connsiteY8" fmla="*/ 288120 h 293572"/>
                <a:gd name="connsiteX9" fmla="*/ 133511 w 136475"/>
                <a:gd name="connsiteY9" fmla="*/ 293350 h 293572"/>
                <a:gd name="connsiteX10" fmla="*/ 132287 w 136475"/>
                <a:gd name="connsiteY10" fmla="*/ 293573 h 293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6475" h="293572">
                  <a:moveTo>
                    <a:pt x="132176" y="293573"/>
                  </a:moveTo>
                  <a:cubicBezTo>
                    <a:pt x="130396" y="293573"/>
                    <a:pt x="128726" y="292460"/>
                    <a:pt x="128170" y="290679"/>
                  </a:cubicBezTo>
                  <a:cubicBezTo>
                    <a:pt x="109140" y="230140"/>
                    <a:pt x="99792" y="55422"/>
                    <a:pt x="98457" y="28380"/>
                  </a:cubicBezTo>
                  <a:lnTo>
                    <a:pt x="3308" y="8348"/>
                  </a:lnTo>
                  <a:cubicBezTo>
                    <a:pt x="1082" y="7903"/>
                    <a:pt x="-365" y="5678"/>
                    <a:pt x="80" y="3341"/>
                  </a:cubicBezTo>
                  <a:cubicBezTo>
                    <a:pt x="526" y="1115"/>
                    <a:pt x="2751" y="-443"/>
                    <a:pt x="5088" y="113"/>
                  </a:cubicBezTo>
                  <a:lnTo>
                    <a:pt x="103465" y="20812"/>
                  </a:lnTo>
                  <a:cubicBezTo>
                    <a:pt x="105357" y="21258"/>
                    <a:pt x="106692" y="22816"/>
                    <a:pt x="106803" y="24707"/>
                  </a:cubicBezTo>
                  <a:cubicBezTo>
                    <a:pt x="106803" y="26710"/>
                    <a:pt x="116374" y="224798"/>
                    <a:pt x="136294" y="288120"/>
                  </a:cubicBezTo>
                  <a:cubicBezTo>
                    <a:pt x="136961" y="290345"/>
                    <a:pt x="135737" y="292682"/>
                    <a:pt x="133511" y="293350"/>
                  </a:cubicBezTo>
                  <a:cubicBezTo>
                    <a:pt x="133066" y="293461"/>
                    <a:pt x="132622" y="293573"/>
                    <a:pt x="132287" y="293573"/>
                  </a:cubicBezTo>
                  <a:close/>
                </a:path>
              </a:pathLst>
            </a:custGeom>
            <a:solidFill>
              <a:srgbClr val="F251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64972C4F-3813-E03F-ED0A-0C1126DE4199}"/>
                </a:ext>
              </a:extLst>
            </p:cNvPr>
            <p:cNvSpPr/>
            <p:nvPr/>
          </p:nvSpPr>
          <p:spPr>
            <a:xfrm>
              <a:off x="10506068" y="4790926"/>
              <a:ext cx="297354" cy="205184"/>
            </a:xfrm>
            <a:custGeom>
              <a:avLst/>
              <a:gdLst>
                <a:gd name="connsiteX0" fmla="*/ 297354 w 297354"/>
                <a:gd name="connsiteY0" fmla="*/ 0 h 205184"/>
                <a:gd name="connsiteX1" fmla="*/ 282331 w 297354"/>
                <a:gd name="connsiteY1" fmla="*/ 183732 h 205184"/>
                <a:gd name="connsiteX2" fmla="*/ 192746 w 297354"/>
                <a:gd name="connsiteY2" fmla="*/ 205099 h 205184"/>
                <a:gd name="connsiteX3" fmla="*/ 0 w 297354"/>
                <a:gd name="connsiteY3" fmla="*/ 146897 h 205184"/>
                <a:gd name="connsiteX4" fmla="*/ 297354 w 297354"/>
                <a:gd name="connsiteY4" fmla="*/ 111 h 205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354" h="205184">
                  <a:moveTo>
                    <a:pt x="297354" y="0"/>
                  </a:moveTo>
                  <a:lnTo>
                    <a:pt x="282331" y="183732"/>
                  </a:lnTo>
                  <a:cubicBezTo>
                    <a:pt x="254064" y="195862"/>
                    <a:pt x="223572" y="204320"/>
                    <a:pt x="192746" y="205099"/>
                  </a:cubicBezTo>
                  <a:cubicBezTo>
                    <a:pt x="102828" y="207325"/>
                    <a:pt x="28711" y="165704"/>
                    <a:pt x="0" y="146897"/>
                  </a:cubicBezTo>
                  <a:lnTo>
                    <a:pt x="297354" y="111"/>
                  </a:lnTo>
                  <a:close/>
                </a:path>
              </a:pathLst>
            </a:custGeom>
            <a:solidFill>
              <a:srgbClr val="FF9E88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1C911F8F-D732-7335-73E1-8CBA0AFD7A4F}"/>
                </a:ext>
              </a:extLst>
            </p:cNvPr>
            <p:cNvSpPr/>
            <p:nvPr/>
          </p:nvSpPr>
          <p:spPr>
            <a:xfrm>
              <a:off x="10107235" y="4790815"/>
              <a:ext cx="278778" cy="280416"/>
            </a:xfrm>
            <a:custGeom>
              <a:avLst/>
              <a:gdLst>
                <a:gd name="connsiteX0" fmla="*/ 206754 w 278778"/>
                <a:gd name="connsiteY0" fmla="*/ 111 h 280416"/>
                <a:gd name="connsiteX1" fmla="*/ 14787 w 278778"/>
                <a:gd name="connsiteY1" fmla="*/ 110061 h 280416"/>
                <a:gd name="connsiteX2" fmla="*/ 15232 w 278778"/>
                <a:gd name="connsiteY2" fmla="*/ 255400 h 280416"/>
                <a:gd name="connsiteX3" fmla="*/ 29365 w 278778"/>
                <a:gd name="connsiteY3" fmla="*/ 254621 h 280416"/>
                <a:gd name="connsiteX4" fmla="*/ 58967 w 278778"/>
                <a:gd name="connsiteY4" fmla="*/ 278770 h 280416"/>
                <a:gd name="connsiteX5" fmla="*/ 83784 w 278778"/>
                <a:gd name="connsiteY5" fmla="*/ 247610 h 280416"/>
                <a:gd name="connsiteX6" fmla="*/ 103592 w 278778"/>
                <a:gd name="connsiteY6" fmla="*/ 274986 h 280416"/>
                <a:gd name="connsiteX7" fmla="*/ 164354 w 278778"/>
                <a:gd name="connsiteY7" fmla="*/ 175274 h 280416"/>
                <a:gd name="connsiteX8" fmla="*/ 271411 w 278778"/>
                <a:gd name="connsiteY8" fmla="*/ 98933 h 280416"/>
                <a:gd name="connsiteX9" fmla="*/ 206866 w 278778"/>
                <a:gd name="connsiteY9" fmla="*/ 0 h 2804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78778" h="280416">
                  <a:moveTo>
                    <a:pt x="206754" y="111"/>
                  </a:moveTo>
                  <a:cubicBezTo>
                    <a:pt x="206754" y="111"/>
                    <a:pt x="39826" y="70332"/>
                    <a:pt x="14787" y="110061"/>
                  </a:cubicBezTo>
                  <a:cubicBezTo>
                    <a:pt x="-10252" y="149790"/>
                    <a:pt x="1099" y="256179"/>
                    <a:pt x="15232" y="255400"/>
                  </a:cubicBezTo>
                  <a:lnTo>
                    <a:pt x="29365" y="254621"/>
                  </a:lnTo>
                  <a:cubicBezTo>
                    <a:pt x="29365" y="254621"/>
                    <a:pt x="43165" y="288118"/>
                    <a:pt x="58967" y="278770"/>
                  </a:cubicBezTo>
                  <a:cubicBezTo>
                    <a:pt x="74659" y="269422"/>
                    <a:pt x="83784" y="247610"/>
                    <a:pt x="83784" y="247610"/>
                  </a:cubicBezTo>
                  <a:cubicBezTo>
                    <a:pt x="83784" y="247610"/>
                    <a:pt x="85676" y="276433"/>
                    <a:pt x="103592" y="274986"/>
                  </a:cubicBezTo>
                  <a:cubicBezTo>
                    <a:pt x="121509" y="273539"/>
                    <a:pt x="164354" y="175274"/>
                    <a:pt x="164354" y="175274"/>
                  </a:cubicBezTo>
                  <a:cubicBezTo>
                    <a:pt x="164354" y="175274"/>
                    <a:pt x="236690" y="166483"/>
                    <a:pt x="271411" y="98933"/>
                  </a:cubicBezTo>
                  <a:cubicBezTo>
                    <a:pt x="306132" y="31382"/>
                    <a:pt x="206866" y="0"/>
                    <a:pt x="206866" y="0"/>
                  </a:cubicBezTo>
                  <a:close/>
                </a:path>
              </a:pathLst>
            </a:custGeom>
            <a:solidFill>
              <a:srgbClr val="F9857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2851E0CB-2A5C-3B0B-333A-34FE6D716A59}"/>
                </a:ext>
              </a:extLst>
            </p:cNvPr>
            <p:cNvSpPr/>
            <p:nvPr/>
          </p:nvSpPr>
          <p:spPr>
            <a:xfrm>
              <a:off x="10286239" y="4369600"/>
              <a:ext cx="537094" cy="620133"/>
            </a:xfrm>
            <a:custGeom>
              <a:avLst/>
              <a:gdLst>
                <a:gd name="connsiteX0" fmla="*/ 328221 w 537094"/>
                <a:gd name="connsiteY0" fmla="*/ 0 h 620133"/>
                <a:gd name="connsiteX1" fmla="*/ 536992 w 537094"/>
                <a:gd name="connsiteY1" fmla="*/ 365684 h 620133"/>
                <a:gd name="connsiteX2" fmla="*/ 63695 w 537094"/>
                <a:gd name="connsiteY2" fmla="*/ 619637 h 620133"/>
                <a:gd name="connsiteX3" fmla="*/ 46335 w 537094"/>
                <a:gd name="connsiteY3" fmla="*/ 616076 h 620133"/>
                <a:gd name="connsiteX4" fmla="*/ 1264 w 537094"/>
                <a:gd name="connsiteY4" fmla="*/ 387941 h 620133"/>
                <a:gd name="connsiteX5" fmla="*/ 258444 w 537094"/>
                <a:gd name="connsiteY5" fmla="*/ 330072 h 620133"/>
                <a:gd name="connsiteX6" fmla="*/ 328332 w 537094"/>
                <a:gd name="connsiteY6" fmla="*/ 0 h 620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37094" h="620133">
                  <a:moveTo>
                    <a:pt x="328221" y="0"/>
                  </a:moveTo>
                  <a:cubicBezTo>
                    <a:pt x="328221" y="0"/>
                    <a:pt x="528979" y="115959"/>
                    <a:pt x="536992" y="365684"/>
                  </a:cubicBezTo>
                  <a:cubicBezTo>
                    <a:pt x="545004" y="615408"/>
                    <a:pt x="81056" y="623087"/>
                    <a:pt x="63695" y="619637"/>
                  </a:cubicBezTo>
                  <a:lnTo>
                    <a:pt x="46335" y="616076"/>
                  </a:lnTo>
                  <a:cubicBezTo>
                    <a:pt x="46335" y="616076"/>
                    <a:pt x="-8974" y="396732"/>
                    <a:pt x="1264" y="387941"/>
                  </a:cubicBezTo>
                  <a:cubicBezTo>
                    <a:pt x="11502" y="379149"/>
                    <a:pt x="258444" y="330072"/>
                    <a:pt x="258444" y="330072"/>
                  </a:cubicBezTo>
                  <a:lnTo>
                    <a:pt x="328332" y="0"/>
                  </a:lnTo>
                  <a:close/>
                </a:path>
              </a:pathLst>
            </a:custGeom>
            <a:solidFill>
              <a:srgbClr val="507849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E31FA5FC-9993-B604-2118-827C9D7EB03D}"/>
                </a:ext>
              </a:extLst>
            </p:cNvPr>
            <p:cNvSpPr/>
            <p:nvPr/>
          </p:nvSpPr>
          <p:spPr>
            <a:xfrm>
              <a:off x="10330138" y="6268406"/>
              <a:ext cx="644080" cy="418238"/>
            </a:xfrm>
            <a:custGeom>
              <a:avLst/>
              <a:gdLst>
                <a:gd name="connsiteX0" fmla="*/ 642994 w 644080"/>
                <a:gd name="connsiteY0" fmla="*/ 288951 h 418238"/>
                <a:gd name="connsiteX1" fmla="*/ 635761 w 644080"/>
                <a:gd name="connsiteY1" fmla="*/ 360063 h 418238"/>
                <a:gd name="connsiteX2" fmla="*/ 33151 w 644080"/>
                <a:gd name="connsiteY2" fmla="*/ 418154 h 418238"/>
                <a:gd name="connsiteX3" fmla="*/ 5441 w 644080"/>
                <a:gd name="connsiteY3" fmla="*/ 416039 h 418238"/>
                <a:gd name="connsiteX4" fmla="*/ 878 w 644080"/>
                <a:gd name="connsiteY4" fmla="*/ 351717 h 418238"/>
                <a:gd name="connsiteX5" fmla="*/ 1657 w 644080"/>
                <a:gd name="connsiteY5" fmla="*/ 341033 h 418238"/>
                <a:gd name="connsiteX6" fmla="*/ 46505 w 644080"/>
                <a:gd name="connsiteY6" fmla="*/ 234978 h 418238"/>
                <a:gd name="connsiteX7" fmla="*/ 179713 w 644080"/>
                <a:gd name="connsiteY7" fmla="*/ 180226 h 418238"/>
                <a:gd name="connsiteX8" fmla="*/ 333621 w 644080"/>
                <a:gd name="connsiteY8" fmla="*/ 65268 h 418238"/>
                <a:gd name="connsiteX9" fmla="*/ 360552 w 644080"/>
                <a:gd name="connsiteY9" fmla="*/ 3059 h 418238"/>
                <a:gd name="connsiteX10" fmla="*/ 630085 w 644080"/>
                <a:gd name="connsiteY10" fmla="*/ 5953 h 418238"/>
                <a:gd name="connsiteX11" fmla="*/ 643106 w 644080"/>
                <a:gd name="connsiteY11" fmla="*/ 289063 h 418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44080" h="418238">
                  <a:moveTo>
                    <a:pt x="642994" y="288951"/>
                  </a:moveTo>
                  <a:cubicBezTo>
                    <a:pt x="641882" y="327234"/>
                    <a:pt x="639322" y="355166"/>
                    <a:pt x="635761" y="360063"/>
                  </a:cubicBezTo>
                  <a:cubicBezTo>
                    <a:pt x="622295" y="378314"/>
                    <a:pt x="61084" y="420379"/>
                    <a:pt x="33151" y="418154"/>
                  </a:cubicBezTo>
                  <a:cubicBezTo>
                    <a:pt x="5441" y="416039"/>
                    <a:pt x="14566" y="420713"/>
                    <a:pt x="5441" y="416039"/>
                  </a:cubicBezTo>
                  <a:cubicBezTo>
                    <a:pt x="-1682" y="412367"/>
                    <a:pt x="-123" y="371525"/>
                    <a:pt x="878" y="351717"/>
                  </a:cubicBezTo>
                  <a:cubicBezTo>
                    <a:pt x="1435" y="345262"/>
                    <a:pt x="1657" y="341033"/>
                    <a:pt x="1657" y="341033"/>
                  </a:cubicBezTo>
                  <a:cubicBezTo>
                    <a:pt x="1657" y="341033"/>
                    <a:pt x="-1793" y="271369"/>
                    <a:pt x="46505" y="234978"/>
                  </a:cubicBezTo>
                  <a:cubicBezTo>
                    <a:pt x="94803" y="198699"/>
                    <a:pt x="179713" y="180226"/>
                    <a:pt x="179713" y="180226"/>
                  </a:cubicBezTo>
                  <a:cubicBezTo>
                    <a:pt x="179713" y="180226"/>
                    <a:pt x="321825" y="71166"/>
                    <a:pt x="333621" y="65268"/>
                  </a:cubicBezTo>
                  <a:cubicBezTo>
                    <a:pt x="345417" y="59259"/>
                    <a:pt x="355211" y="5174"/>
                    <a:pt x="360552" y="3059"/>
                  </a:cubicBezTo>
                  <a:cubicBezTo>
                    <a:pt x="365894" y="1168"/>
                    <a:pt x="614394" y="-4063"/>
                    <a:pt x="630085" y="5953"/>
                  </a:cubicBezTo>
                  <a:cubicBezTo>
                    <a:pt x="641436" y="13298"/>
                    <a:pt x="646333" y="187348"/>
                    <a:pt x="643106" y="289063"/>
                  </a:cubicBezTo>
                  <a:close/>
                </a:path>
              </a:pathLst>
            </a:custGeom>
            <a:solidFill>
              <a:srgbClr val="507849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08C6CEDF-E782-509D-80F8-4FAF4988103B}"/>
                </a:ext>
              </a:extLst>
            </p:cNvPr>
            <p:cNvSpPr/>
            <p:nvPr/>
          </p:nvSpPr>
          <p:spPr>
            <a:xfrm>
              <a:off x="11388851" y="5985542"/>
              <a:ext cx="497710" cy="695091"/>
            </a:xfrm>
            <a:custGeom>
              <a:avLst/>
              <a:gdLst>
                <a:gd name="connsiteX0" fmla="*/ 497601 w 497710"/>
                <a:gd name="connsiteY0" fmla="*/ 245861 h 695091"/>
                <a:gd name="connsiteX1" fmla="*/ 111217 w 497710"/>
                <a:gd name="connsiteY1" fmla="*/ 678316 h 695091"/>
                <a:gd name="connsiteX2" fmla="*/ 90184 w 497710"/>
                <a:gd name="connsiteY2" fmla="*/ 695009 h 695091"/>
                <a:gd name="connsiteX3" fmla="*/ 38770 w 497710"/>
                <a:gd name="connsiteY3" fmla="*/ 644597 h 695091"/>
                <a:gd name="connsiteX4" fmla="*/ 37546 w 497710"/>
                <a:gd name="connsiteY4" fmla="*/ 643261 h 695091"/>
                <a:gd name="connsiteX5" fmla="*/ 1490 w 497710"/>
                <a:gd name="connsiteY5" fmla="*/ 540879 h 695091"/>
                <a:gd name="connsiteX6" fmla="*/ 59471 w 497710"/>
                <a:gd name="connsiteY6" fmla="*/ 415571 h 695091"/>
                <a:gd name="connsiteX7" fmla="*/ 93189 w 497710"/>
                <a:gd name="connsiteY7" fmla="*/ 234510 h 695091"/>
                <a:gd name="connsiteX8" fmla="*/ 71823 w 497710"/>
                <a:gd name="connsiteY8" fmla="*/ 173192 h 695091"/>
                <a:gd name="connsiteX9" fmla="*/ 263233 w 497710"/>
                <a:gd name="connsiteY9" fmla="*/ 32 h 695091"/>
                <a:gd name="connsiteX10" fmla="*/ 461766 w 497710"/>
                <a:gd name="connsiteY10" fmla="*/ 197007 h 695091"/>
                <a:gd name="connsiteX11" fmla="*/ 497711 w 497710"/>
                <a:gd name="connsiteY11" fmla="*/ 245639 h 695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97710" h="695091">
                  <a:moveTo>
                    <a:pt x="497601" y="245861"/>
                  </a:moveTo>
                  <a:cubicBezTo>
                    <a:pt x="499826" y="267339"/>
                    <a:pt x="132139" y="661735"/>
                    <a:pt x="111217" y="678316"/>
                  </a:cubicBezTo>
                  <a:cubicBezTo>
                    <a:pt x="90184" y="695009"/>
                    <a:pt x="99756" y="692561"/>
                    <a:pt x="90184" y="695009"/>
                  </a:cubicBezTo>
                  <a:cubicBezTo>
                    <a:pt x="80614" y="697457"/>
                    <a:pt x="38770" y="644597"/>
                    <a:pt x="38770" y="644597"/>
                  </a:cubicBezTo>
                  <a:cubicBezTo>
                    <a:pt x="38770" y="644597"/>
                    <a:pt x="38437" y="644151"/>
                    <a:pt x="37546" y="643261"/>
                  </a:cubicBezTo>
                  <a:cubicBezTo>
                    <a:pt x="30424" y="635694"/>
                    <a:pt x="-7969" y="592626"/>
                    <a:pt x="1490" y="540879"/>
                  </a:cubicBezTo>
                  <a:cubicBezTo>
                    <a:pt x="11840" y="483901"/>
                    <a:pt x="59471" y="415571"/>
                    <a:pt x="59471" y="415571"/>
                  </a:cubicBezTo>
                  <a:cubicBezTo>
                    <a:pt x="59471" y="415571"/>
                    <a:pt x="88737" y="246418"/>
                    <a:pt x="93189" y="234510"/>
                  </a:cubicBezTo>
                  <a:cubicBezTo>
                    <a:pt x="97641" y="222603"/>
                    <a:pt x="69374" y="178200"/>
                    <a:pt x="71823" y="173192"/>
                  </a:cubicBezTo>
                  <a:cubicBezTo>
                    <a:pt x="74160" y="168407"/>
                    <a:pt x="245762" y="3148"/>
                    <a:pt x="263233" y="32"/>
                  </a:cubicBezTo>
                  <a:cubicBezTo>
                    <a:pt x="276254" y="-2305"/>
                    <a:pt x="399558" y="124115"/>
                    <a:pt x="461766" y="197007"/>
                  </a:cubicBezTo>
                  <a:cubicBezTo>
                    <a:pt x="482910" y="221712"/>
                    <a:pt x="497155" y="240297"/>
                    <a:pt x="497711" y="245639"/>
                  </a:cubicBezTo>
                  <a:close/>
                </a:path>
              </a:pathLst>
            </a:custGeom>
            <a:solidFill>
              <a:srgbClr val="507849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3D2DFBC4-A30A-CBEE-E8B3-A278B81C256B}"/>
                </a:ext>
              </a:extLst>
            </p:cNvPr>
            <p:cNvSpPr/>
            <p:nvPr/>
          </p:nvSpPr>
          <p:spPr>
            <a:xfrm>
              <a:off x="11027996" y="4264546"/>
              <a:ext cx="129202" cy="131370"/>
            </a:xfrm>
            <a:custGeom>
              <a:avLst/>
              <a:gdLst>
                <a:gd name="connsiteX0" fmla="*/ 126643 w 129202"/>
                <a:gd name="connsiteY0" fmla="*/ 0 h 131370"/>
                <a:gd name="connsiteX1" fmla="*/ 129203 w 129202"/>
                <a:gd name="connsiteY1" fmla="*/ 95928 h 131370"/>
                <a:gd name="connsiteX2" fmla="*/ 56645 w 129202"/>
                <a:gd name="connsiteY2" fmla="*/ 130093 h 131370"/>
                <a:gd name="connsiteX3" fmla="*/ 0 w 129202"/>
                <a:gd name="connsiteY3" fmla="*/ 125530 h 131370"/>
                <a:gd name="connsiteX4" fmla="*/ 4452 w 129202"/>
                <a:gd name="connsiteY4" fmla="*/ 76787 h 131370"/>
                <a:gd name="connsiteX5" fmla="*/ 8903 w 129202"/>
                <a:gd name="connsiteY5" fmla="*/ 29268 h 131370"/>
                <a:gd name="connsiteX6" fmla="*/ 109616 w 129202"/>
                <a:gd name="connsiteY6" fmla="*/ 4229 h 131370"/>
                <a:gd name="connsiteX7" fmla="*/ 126531 w 129202"/>
                <a:gd name="connsiteY7" fmla="*/ 0 h 131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9202" h="131370">
                  <a:moveTo>
                    <a:pt x="126643" y="0"/>
                  </a:moveTo>
                  <a:lnTo>
                    <a:pt x="129203" y="95928"/>
                  </a:lnTo>
                  <a:cubicBezTo>
                    <a:pt x="129203" y="95928"/>
                    <a:pt x="112621" y="123972"/>
                    <a:pt x="56645" y="130093"/>
                  </a:cubicBezTo>
                  <a:cubicBezTo>
                    <a:pt x="14913" y="134655"/>
                    <a:pt x="0" y="125530"/>
                    <a:pt x="0" y="125530"/>
                  </a:cubicBezTo>
                  <a:lnTo>
                    <a:pt x="4452" y="76787"/>
                  </a:lnTo>
                  <a:lnTo>
                    <a:pt x="8903" y="29268"/>
                  </a:lnTo>
                  <a:lnTo>
                    <a:pt x="109616" y="4229"/>
                  </a:lnTo>
                  <a:lnTo>
                    <a:pt x="126531" y="0"/>
                  </a:lnTo>
                  <a:close/>
                </a:path>
              </a:pathLst>
            </a:custGeom>
            <a:solidFill>
              <a:srgbClr val="FF9E88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B6DD6BA6-B34B-0C7A-29F4-43B631396C58}"/>
                </a:ext>
              </a:extLst>
            </p:cNvPr>
            <p:cNvSpPr/>
            <p:nvPr/>
          </p:nvSpPr>
          <p:spPr>
            <a:xfrm>
              <a:off x="11032559" y="4268775"/>
              <a:ext cx="105164" cy="72558"/>
            </a:xfrm>
            <a:custGeom>
              <a:avLst/>
              <a:gdLst>
                <a:gd name="connsiteX0" fmla="*/ 105165 w 105164"/>
                <a:gd name="connsiteY0" fmla="*/ 0 h 72558"/>
                <a:gd name="connsiteX1" fmla="*/ 102605 w 105164"/>
                <a:gd name="connsiteY1" fmla="*/ 9348 h 72558"/>
                <a:gd name="connsiteX2" fmla="*/ 0 w 105164"/>
                <a:gd name="connsiteY2" fmla="*/ 72558 h 72558"/>
                <a:gd name="connsiteX3" fmla="*/ 4451 w 105164"/>
                <a:gd name="connsiteY3" fmla="*/ 25039 h 72558"/>
                <a:gd name="connsiteX4" fmla="*/ 105165 w 105164"/>
                <a:gd name="connsiteY4" fmla="*/ 0 h 725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5164" h="72558">
                  <a:moveTo>
                    <a:pt x="105165" y="0"/>
                  </a:moveTo>
                  <a:cubicBezTo>
                    <a:pt x="104942" y="2671"/>
                    <a:pt x="104051" y="5787"/>
                    <a:pt x="102605" y="9348"/>
                  </a:cubicBezTo>
                  <a:cubicBezTo>
                    <a:pt x="82462" y="57868"/>
                    <a:pt x="24037" y="69776"/>
                    <a:pt x="0" y="72558"/>
                  </a:cubicBezTo>
                  <a:lnTo>
                    <a:pt x="4451" y="25039"/>
                  </a:lnTo>
                  <a:lnTo>
                    <a:pt x="105165" y="0"/>
                  </a:ln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64189752-3AFD-1932-7C6D-A3ACABB57D4D}"/>
                </a:ext>
              </a:extLst>
            </p:cNvPr>
            <p:cNvSpPr/>
            <p:nvPr/>
          </p:nvSpPr>
          <p:spPr>
            <a:xfrm>
              <a:off x="10978655" y="4038675"/>
              <a:ext cx="242635" cy="275377"/>
            </a:xfrm>
            <a:custGeom>
              <a:avLst/>
              <a:gdLst>
                <a:gd name="connsiteX0" fmla="*/ 31090 w 242635"/>
                <a:gd name="connsiteY0" fmla="*/ 37021 h 275377"/>
                <a:gd name="connsiteX1" fmla="*/ 5717 w 242635"/>
                <a:gd name="connsiteY1" fmla="*/ 224982 h 275377"/>
                <a:gd name="connsiteX2" fmla="*/ 124013 w 242635"/>
                <a:gd name="connsiteY2" fmla="*/ 263598 h 275377"/>
                <a:gd name="connsiteX3" fmla="*/ 176095 w 242635"/>
                <a:gd name="connsiteY3" fmla="*/ 225872 h 275377"/>
                <a:gd name="connsiteX4" fmla="*/ 232293 w 242635"/>
                <a:gd name="connsiteY4" fmla="*/ 203281 h 275377"/>
                <a:gd name="connsiteX5" fmla="*/ 218271 w 242635"/>
                <a:gd name="connsiteY5" fmla="*/ 127162 h 275377"/>
                <a:gd name="connsiteX6" fmla="*/ 175872 w 242635"/>
                <a:gd name="connsiteY6" fmla="*/ 134729 h 275377"/>
                <a:gd name="connsiteX7" fmla="*/ 192565 w 242635"/>
                <a:gd name="connsiteY7" fmla="*/ 99229 h 275377"/>
                <a:gd name="connsiteX8" fmla="*/ 31201 w 242635"/>
                <a:gd name="connsiteY8" fmla="*/ 37132 h 275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2635" h="275377">
                  <a:moveTo>
                    <a:pt x="31090" y="37021"/>
                  </a:moveTo>
                  <a:cubicBezTo>
                    <a:pt x="31090" y="37021"/>
                    <a:pt x="-15984" y="158656"/>
                    <a:pt x="5717" y="224982"/>
                  </a:cubicBezTo>
                  <a:cubicBezTo>
                    <a:pt x="27418" y="291308"/>
                    <a:pt x="88068" y="278065"/>
                    <a:pt x="124013" y="263598"/>
                  </a:cubicBezTo>
                  <a:cubicBezTo>
                    <a:pt x="160069" y="249019"/>
                    <a:pt x="176095" y="225872"/>
                    <a:pt x="176095" y="225872"/>
                  </a:cubicBezTo>
                  <a:cubicBezTo>
                    <a:pt x="176095" y="225872"/>
                    <a:pt x="210704" y="235999"/>
                    <a:pt x="232293" y="203281"/>
                  </a:cubicBezTo>
                  <a:cubicBezTo>
                    <a:pt x="253771" y="170563"/>
                    <a:pt x="238192" y="134618"/>
                    <a:pt x="218271" y="127162"/>
                  </a:cubicBezTo>
                  <a:cubicBezTo>
                    <a:pt x="198463" y="119594"/>
                    <a:pt x="175872" y="134729"/>
                    <a:pt x="175872" y="134729"/>
                  </a:cubicBezTo>
                  <a:lnTo>
                    <a:pt x="192565" y="99229"/>
                  </a:lnTo>
                  <a:cubicBezTo>
                    <a:pt x="192565" y="99229"/>
                    <a:pt x="108544" y="-73819"/>
                    <a:pt x="31201" y="37132"/>
                  </a:cubicBezTo>
                  <a:close/>
                </a:path>
              </a:pathLst>
            </a:custGeom>
            <a:solidFill>
              <a:srgbClr val="FF9E88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DEDEC49B-4823-BDCA-6C04-449D55743377}"/>
                </a:ext>
              </a:extLst>
            </p:cNvPr>
            <p:cNvSpPr/>
            <p:nvPr/>
          </p:nvSpPr>
          <p:spPr>
            <a:xfrm>
              <a:off x="11014770" y="4169420"/>
              <a:ext cx="18878" cy="58179"/>
            </a:xfrm>
            <a:custGeom>
              <a:avLst/>
              <a:gdLst>
                <a:gd name="connsiteX0" fmla="*/ 6771 w 18878"/>
                <a:gd name="connsiteY0" fmla="*/ 58180 h 58179"/>
                <a:gd name="connsiteX1" fmla="*/ 2764 w 18878"/>
                <a:gd name="connsiteY1" fmla="*/ 55398 h 58179"/>
                <a:gd name="connsiteX2" fmla="*/ 11111 w 18878"/>
                <a:gd name="connsiteY2" fmla="*/ 1981 h 58179"/>
                <a:gd name="connsiteX3" fmla="*/ 16898 w 18878"/>
                <a:gd name="connsiteY3" fmla="*/ 645 h 58179"/>
                <a:gd name="connsiteX4" fmla="*/ 18233 w 18878"/>
                <a:gd name="connsiteY4" fmla="*/ 6432 h 58179"/>
                <a:gd name="connsiteX5" fmla="*/ 10777 w 18878"/>
                <a:gd name="connsiteY5" fmla="*/ 52504 h 58179"/>
                <a:gd name="connsiteX6" fmla="*/ 8218 w 18878"/>
                <a:gd name="connsiteY6" fmla="*/ 57846 h 58179"/>
                <a:gd name="connsiteX7" fmla="*/ 6771 w 18878"/>
                <a:gd name="connsiteY7" fmla="*/ 58069 h 58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878" h="58179">
                  <a:moveTo>
                    <a:pt x="6771" y="58180"/>
                  </a:moveTo>
                  <a:cubicBezTo>
                    <a:pt x="5102" y="58180"/>
                    <a:pt x="3432" y="57067"/>
                    <a:pt x="2764" y="55398"/>
                  </a:cubicBezTo>
                  <a:cubicBezTo>
                    <a:pt x="-6472" y="30136"/>
                    <a:pt x="10332" y="3094"/>
                    <a:pt x="11111" y="1981"/>
                  </a:cubicBezTo>
                  <a:cubicBezTo>
                    <a:pt x="12335" y="-22"/>
                    <a:pt x="14895" y="-579"/>
                    <a:pt x="16898" y="645"/>
                  </a:cubicBezTo>
                  <a:cubicBezTo>
                    <a:pt x="18901" y="1870"/>
                    <a:pt x="19457" y="4540"/>
                    <a:pt x="18233" y="6432"/>
                  </a:cubicBezTo>
                  <a:cubicBezTo>
                    <a:pt x="18122" y="6655"/>
                    <a:pt x="2987" y="31138"/>
                    <a:pt x="10777" y="52504"/>
                  </a:cubicBezTo>
                  <a:cubicBezTo>
                    <a:pt x="11556" y="54730"/>
                    <a:pt x="10443" y="57067"/>
                    <a:pt x="8218" y="57846"/>
                  </a:cubicBezTo>
                  <a:cubicBezTo>
                    <a:pt x="7772" y="58069"/>
                    <a:pt x="7216" y="58069"/>
                    <a:pt x="6771" y="58069"/>
                  </a:cubicBez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75" name="Freeform: Shape 174">
              <a:extLst>
                <a:ext uri="{FF2B5EF4-FFF2-40B4-BE49-F238E27FC236}">
                  <a16:creationId xmlns:a16="http://schemas.microsoft.com/office/drawing/2014/main" id="{A30A474F-33F5-B638-A18F-5F15EC8FADB3}"/>
                </a:ext>
              </a:extLst>
            </p:cNvPr>
            <p:cNvSpPr/>
            <p:nvPr/>
          </p:nvSpPr>
          <p:spPr>
            <a:xfrm>
              <a:off x="11157714" y="4185160"/>
              <a:ext cx="39141" cy="44331"/>
            </a:xfrm>
            <a:custGeom>
              <a:avLst/>
              <a:gdLst>
                <a:gd name="connsiteX0" fmla="*/ 4269 w 39141"/>
                <a:gd name="connsiteY0" fmla="*/ 44332 h 44331"/>
                <a:gd name="connsiteX1" fmla="*/ 1487 w 39141"/>
                <a:gd name="connsiteY1" fmla="*/ 43330 h 44331"/>
                <a:gd name="connsiteX2" fmla="*/ 1042 w 39141"/>
                <a:gd name="connsiteY2" fmla="*/ 37432 h 44331"/>
                <a:gd name="connsiteX3" fmla="*/ 31756 w 39141"/>
                <a:gd name="connsiteY3" fmla="*/ 1487 h 44331"/>
                <a:gd name="connsiteX4" fmla="*/ 37655 w 39141"/>
                <a:gd name="connsiteY4" fmla="*/ 1042 h 44331"/>
                <a:gd name="connsiteX5" fmla="*/ 38100 w 39141"/>
                <a:gd name="connsiteY5" fmla="*/ 6940 h 44331"/>
                <a:gd name="connsiteX6" fmla="*/ 7385 w 39141"/>
                <a:gd name="connsiteY6" fmla="*/ 42885 h 44331"/>
                <a:gd name="connsiteX7" fmla="*/ 4158 w 39141"/>
                <a:gd name="connsiteY7" fmla="*/ 44332 h 443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141" h="44331">
                  <a:moveTo>
                    <a:pt x="4269" y="44332"/>
                  </a:moveTo>
                  <a:cubicBezTo>
                    <a:pt x="3267" y="44332"/>
                    <a:pt x="2377" y="43998"/>
                    <a:pt x="1487" y="43330"/>
                  </a:cubicBezTo>
                  <a:cubicBezTo>
                    <a:pt x="-294" y="41772"/>
                    <a:pt x="-516" y="39213"/>
                    <a:pt x="1042" y="37432"/>
                  </a:cubicBezTo>
                  <a:lnTo>
                    <a:pt x="31756" y="1487"/>
                  </a:lnTo>
                  <a:cubicBezTo>
                    <a:pt x="33315" y="-294"/>
                    <a:pt x="35985" y="-516"/>
                    <a:pt x="37655" y="1042"/>
                  </a:cubicBezTo>
                  <a:cubicBezTo>
                    <a:pt x="39435" y="2600"/>
                    <a:pt x="39658" y="5159"/>
                    <a:pt x="38100" y="6940"/>
                  </a:cubicBezTo>
                  <a:lnTo>
                    <a:pt x="7385" y="42885"/>
                  </a:lnTo>
                  <a:cubicBezTo>
                    <a:pt x="6606" y="43887"/>
                    <a:pt x="5382" y="44332"/>
                    <a:pt x="4158" y="44332"/>
                  </a:cubicBez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4DB7DF08-2029-AD33-82BC-5153E111E2C0}"/>
                </a:ext>
              </a:extLst>
            </p:cNvPr>
            <p:cNvSpPr/>
            <p:nvPr/>
          </p:nvSpPr>
          <p:spPr>
            <a:xfrm>
              <a:off x="11169085" y="4207882"/>
              <a:ext cx="30977" cy="10703"/>
            </a:xfrm>
            <a:custGeom>
              <a:avLst/>
              <a:gdLst>
                <a:gd name="connsiteX0" fmla="*/ 26840 w 30977"/>
                <a:gd name="connsiteY0" fmla="*/ 10703 h 10703"/>
                <a:gd name="connsiteX1" fmla="*/ 3804 w 30977"/>
                <a:gd name="connsiteY1" fmla="*/ 8366 h 10703"/>
                <a:gd name="connsiteX2" fmla="*/ 20 w 30977"/>
                <a:gd name="connsiteY2" fmla="*/ 3804 h 10703"/>
                <a:gd name="connsiteX3" fmla="*/ 4583 w 30977"/>
                <a:gd name="connsiteY3" fmla="*/ 20 h 10703"/>
                <a:gd name="connsiteX4" fmla="*/ 27173 w 30977"/>
                <a:gd name="connsiteY4" fmla="*/ 2357 h 10703"/>
                <a:gd name="connsiteX5" fmla="*/ 30957 w 30977"/>
                <a:gd name="connsiteY5" fmla="*/ 6920 h 10703"/>
                <a:gd name="connsiteX6" fmla="*/ 26729 w 30977"/>
                <a:gd name="connsiteY6" fmla="*/ 10703 h 10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977" h="10703">
                  <a:moveTo>
                    <a:pt x="26840" y="10703"/>
                  </a:moveTo>
                  <a:cubicBezTo>
                    <a:pt x="26840" y="10703"/>
                    <a:pt x="3804" y="8366"/>
                    <a:pt x="3804" y="8366"/>
                  </a:cubicBezTo>
                  <a:cubicBezTo>
                    <a:pt x="1467" y="8144"/>
                    <a:pt x="-202" y="6029"/>
                    <a:pt x="20" y="3804"/>
                  </a:cubicBezTo>
                  <a:cubicBezTo>
                    <a:pt x="243" y="1467"/>
                    <a:pt x="2357" y="-203"/>
                    <a:pt x="4583" y="20"/>
                  </a:cubicBezTo>
                  <a:lnTo>
                    <a:pt x="27173" y="2357"/>
                  </a:lnTo>
                  <a:cubicBezTo>
                    <a:pt x="29511" y="2579"/>
                    <a:pt x="31180" y="4694"/>
                    <a:pt x="30957" y="6920"/>
                  </a:cubicBezTo>
                  <a:cubicBezTo>
                    <a:pt x="30735" y="9034"/>
                    <a:pt x="28954" y="10703"/>
                    <a:pt x="26729" y="10703"/>
                  </a:cubicBez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9FD7C147-D24C-ADE2-CBED-DA5A93305677}"/>
                </a:ext>
              </a:extLst>
            </p:cNvPr>
            <p:cNvSpPr/>
            <p:nvPr/>
          </p:nvSpPr>
          <p:spPr>
            <a:xfrm>
              <a:off x="11036568" y="4227888"/>
              <a:ext cx="54300" cy="34543"/>
            </a:xfrm>
            <a:custGeom>
              <a:avLst/>
              <a:gdLst>
                <a:gd name="connsiteX0" fmla="*/ 23590 w 54300"/>
                <a:gd name="connsiteY0" fmla="*/ 34544 h 34543"/>
                <a:gd name="connsiteX1" fmla="*/ 1333 w 54300"/>
                <a:gd name="connsiteY1" fmla="*/ 25085 h 34543"/>
                <a:gd name="connsiteX2" fmla="*/ 109 w 54300"/>
                <a:gd name="connsiteY2" fmla="*/ 21190 h 34543"/>
                <a:gd name="connsiteX3" fmla="*/ 2668 w 54300"/>
                <a:gd name="connsiteY3" fmla="*/ 18074 h 34543"/>
                <a:gd name="connsiteX4" fmla="*/ 48517 w 54300"/>
                <a:gd name="connsiteY4" fmla="*/ 268 h 34543"/>
                <a:gd name="connsiteX5" fmla="*/ 52858 w 54300"/>
                <a:gd name="connsiteY5" fmla="*/ 1047 h 34543"/>
                <a:gd name="connsiteX6" fmla="*/ 54193 w 54300"/>
                <a:gd name="connsiteY6" fmla="*/ 5164 h 34543"/>
                <a:gd name="connsiteX7" fmla="*/ 34607 w 54300"/>
                <a:gd name="connsiteY7" fmla="*/ 31650 h 34543"/>
                <a:gd name="connsiteX8" fmla="*/ 23478 w 54300"/>
                <a:gd name="connsiteY8" fmla="*/ 34544 h 34543"/>
                <a:gd name="connsiteX9" fmla="*/ 13129 w 54300"/>
                <a:gd name="connsiteY9" fmla="*/ 23081 h 34543"/>
                <a:gd name="connsiteX10" fmla="*/ 30601 w 54300"/>
                <a:gd name="connsiteY10" fmla="*/ 24306 h 34543"/>
                <a:gd name="connsiteX11" fmla="*/ 42620 w 54300"/>
                <a:gd name="connsiteY11" fmla="*/ 11730 h 34543"/>
                <a:gd name="connsiteX12" fmla="*/ 13240 w 54300"/>
                <a:gd name="connsiteY12" fmla="*/ 23081 h 34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4300" h="34543">
                  <a:moveTo>
                    <a:pt x="23590" y="34544"/>
                  </a:moveTo>
                  <a:cubicBezTo>
                    <a:pt x="11682" y="34544"/>
                    <a:pt x="1889" y="25641"/>
                    <a:pt x="1333" y="25085"/>
                  </a:cubicBezTo>
                  <a:cubicBezTo>
                    <a:pt x="220" y="24083"/>
                    <a:pt x="-226" y="22636"/>
                    <a:pt x="109" y="21190"/>
                  </a:cubicBezTo>
                  <a:cubicBezTo>
                    <a:pt x="331" y="19743"/>
                    <a:pt x="1333" y="18630"/>
                    <a:pt x="2668" y="18074"/>
                  </a:cubicBezTo>
                  <a:lnTo>
                    <a:pt x="48517" y="268"/>
                  </a:lnTo>
                  <a:cubicBezTo>
                    <a:pt x="49964" y="-288"/>
                    <a:pt x="51634" y="45"/>
                    <a:pt x="52858" y="1047"/>
                  </a:cubicBezTo>
                  <a:cubicBezTo>
                    <a:pt x="54082" y="2049"/>
                    <a:pt x="54527" y="3718"/>
                    <a:pt x="54193" y="5164"/>
                  </a:cubicBezTo>
                  <a:cubicBezTo>
                    <a:pt x="53970" y="5944"/>
                    <a:pt x="49742" y="23081"/>
                    <a:pt x="34607" y="31650"/>
                  </a:cubicBezTo>
                  <a:cubicBezTo>
                    <a:pt x="30823" y="33765"/>
                    <a:pt x="27151" y="34544"/>
                    <a:pt x="23478" y="34544"/>
                  </a:cubicBezTo>
                  <a:close/>
                  <a:moveTo>
                    <a:pt x="13129" y="23081"/>
                  </a:moveTo>
                  <a:cubicBezTo>
                    <a:pt x="17803" y="25641"/>
                    <a:pt x="24480" y="27756"/>
                    <a:pt x="30601" y="24306"/>
                  </a:cubicBezTo>
                  <a:cubicBezTo>
                    <a:pt x="36388" y="21078"/>
                    <a:pt x="40171" y="16071"/>
                    <a:pt x="42620" y="11730"/>
                  </a:cubicBezTo>
                  <a:lnTo>
                    <a:pt x="13240" y="23081"/>
                  </a:ln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78" name="Freeform: Shape 177">
              <a:extLst>
                <a:ext uri="{FF2B5EF4-FFF2-40B4-BE49-F238E27FC236}">
                  <a16:creationId xmlns:a16="http://schemas.microsoft.com/office/drawing/2014/main" id="{25F1C5E3-D559-E19F-4398-EF47B9064E90}"/>
                </a:ext>
              </a:extLst>
            </p:cNvPr>
            <p:cNvSpPr/>
            <p:nvPr/>
          </p:nvSpPr>
          <p:spPr>
            <a:xfrm>
              <a:off x="11069166" y="4149570"/>
              <a:ext cx="10248" cy="30844"/>
            </a:xfrm>
            <a:custGeom>
              <a:avLst/>
              <a:gdLst>
                <a:gd name="connsiteX0" fmla="*/ 4234 w 10248"/>
                <a:gd name="connsiteY0" fmla="*/ 30845 h 30844"/>
                <a:gd name="connsiteX1" fmla="*/ 5 w 10248"/>
                <a:gd name="connsiteY1" fmla="*/ 26282 h 30844"/>
                <a:gd name="connsiteX2" fmla="*/ 1786 w 10248"/>
                <a:gd name="connsiteY2" fmla="*/ 3914 h 30844"/>
                <a:gd name="connsiteX3" fmla="*/ 6349 w 10248"/>
                <a:gd name="connsiteY3" fmla="*/ 19 h 30844"/>
                <a:gd name="connsiteX4" fmla="*/ 10243 w 10248"/>
                <a:gd name="connsiteY4" fmla="*/ 4582 h 30844"/>
                <a:gd name="connsiteX5" fmla="*/ 8463 w 10248"/>
                <a:gd name="connsiteY5" fmla="*/ 26950 h 30844"/>
                <a:gd name="connsiteX6" fmla="*/ 4234 w 10248"/>
                <a:gd name="connsiteY6" fmla="*/ 30845 h 30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248" h="30844">
                  <a:moveTo>
                    <a:pt x="4234" y="30845"/>
                  </a:moveTo>
                  <a:cubicBezTo>
                    <a:pt x="1563" y="30622"/>
                    <a:pt x="-106" y="28619"/>
                    <a:pt x="5" y="26282"/>
                  </a:cubicBezTo>
                  <a:lnTo>
                    <a:pt x="1786" y="3914"/>
                  </a:lnTo>
                  <a:cubicBezTo>
                    <a:pt x="2008" y="1577"/>
                    <a:pt x="4011" y="-204"/>
                    <a:pt x="6349" y="19"/>
                  </a:cubicBezTo>
                  <a:cubicBezTo>
                    <a:pt x="8686" y="241"/>
                    <a:pt x="10355" y="2245"/>
                    <a:pt x="10243" y="4582"/>
                  </a:cubicBezTo>
                  <a:lnTo>
                    <a:pt x="8463" y="26950"/>
                  </a:lnTo>
                  <a:cubicBezTo>
                    <a:pt x="8240" y="29176"/>
                    <a:pt x="6460" y="30845"/>
                    <a:pt x="4234" y="30845"/>
                  </a:cubicBez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79" name="Freeform: Shape 178">
              <a:extLst>
                <a:ext uri="{FF2B5EF4-FFF2-40B4-BE49-F238E27FC236}">
                  <a16:creationId xmlns:a16="http://schemas.microsoft.com/office/drawing/2014/main" id="{F686FB52-C23A-44D9-FF16-2B32056368E5}"/>
                </a:ext>
              </a:extLst>
            </p:cNvPr>
            <p:cNvSpPr/>
            <p:nvPr/>
          </p:nvSpPr>
          <p:spPr>
            <a:xfrm>
              <a:off x="11002827" y="4147580"/>
              <a:ext cx="10610" cy="30831"/>
            </a:xfrm>
            <a:custGeom>
              <a:avLst/>
              <a:gdLst>
                <a:gd name="connsiteX0" fmla="*/ 4247 w 10610"/>
                <a:gd name="connsiteY0" fmla="*/ 30832 h 30831"/>
                <a:gd name="connsiteX1" fmla="*/ 19 w 10610"/>
                <a:gd name="connsiteY1" fmla="*/ 26158 h 30831"/>
                <a:gd name="connsiteX2" fmla="*/ 2244 w 10610"/>
                <a:gd name="connsiteY2" fmla="*/ 3789 h 30831"/>
                <a:gd name="connsiteX3" fmla="*/ 6807 w 10610"/>
                <a:gd name="connsiteY3" fmla="*/ 6 h 30831"/>
                <a:gd name="connsiteX4" fmla="*/ 10590 w 10610"/>
                <a:gd name="connsiteY4" fmla="*/ 4568 h 30831"/>
                <a:gd name="connsiteX5" fmla="*/ 8365 w 10610"/>
                <a:gd name="connsiteY5" fmla="*/ 26937 h 30831"/>
                <a:gd name="connsiteX6" fmla="*/ 4136 w 10610"/>
                <a:gd name="connsiteY6" fmla="*/ 30720 h 30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610" h="30831">
                  <a:moveTo>
                    <a:pt x="4247" y="30832"/>
                  </a:moveTo>
                  <a:cubicBezTo>
                    <a:pt x="1576" y="30609"/>
                    <a:pt x="-204" y="28495"/>
                    <a:pt x="19" y="26158"/>
                  </a:cubicBezTo>
                  <a:lnTo>
                    <a:pt x="2244" y="3789"/>
                  </a:lnTo>
                  <a:cubicBezTo>
                    <a:pt x="2467" y="1452"/>
                    <a:pt x="4470" y="-106"/>
                    <a:pt x="6807" y="6"/>
                  </a:cubicBezTo>
                  <a:cubicBezTo>
                    <a:pt x="9144" y="228"/>
                    <a:pt x="10813" y="2343"/>
                    <a:pt x="10590" y="4568"/>
                  </a:cubicBezTo>
                  <a:lnTo>
                    <a:pt x="8365" y="26937"/>
                  </a:lnTo>
                  <a:cubicBezTo>
                    <a:pt x="8142" y="29162"/>
                    <a:pt x="6361" y="30720"/>
                    <a:pt x="4136" y="30720"/>
                  </a:cubicBez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93C9FA62-4CEA-9915-0195-7BA2782CCA20}"/>
                </a:ext>
              </a:extLst>
            </p:cNvPr>
            <p:cNvSpPr/>
            <p:nvPr/>
          </p:nvSpPr>
          <p:spPr>
            <a:xfrm>
              <a:off x="11062590" y="4119341"/>
              <a:ext cx="33602" cy="17561"/>
            </a:xfrm>
            <a:custGeom>
              <a:avLst/>
              <a:gdLst>
                <a:gd name="connsiteX0" fmla="*/ 29394 w 33602"/>
                <a:gd name="connsiteY0" fmla="*/ 17450 h 17561"/>
                <a:gd name="connsiteX1" fmla="*/ 25722 w 33602"/>
                <a:gd name="connsiteY1" fmla="*/ 15335 h 17561"/>
                <a:gd name="connsiteX2" fmla="*/ 5245 w 33602"/>
                <a:gd name="connsiteY2" fmla="*/ 9103 h 17561"/>
                <a:gd name="connsiteX3" fmla="*/ 126 w 33602"/>
                <a:gd name="connsiteY3" fmla="*/ 6099 h 17561"/>
                <a:gd name="connsiteX4" fmla="*/ 3131 w 33602"/>
                <a:gd name="connsiteY4" fmla="*/ 980 h 17561"/>
                <a:gd name="connsiteX5" fmla="*/ 33067 w 33602"/>
                <a:gd name="connsiteY5" fmla="*/ 11218 h 17561"/>
                <a:gd name="connsiteX6" fmla="*/ 31509 w 33602"/>
                <a:gd name="connsiteY6" fmla="*/ 17005 h 17561"/>
                <a:gd name="connsiteX7" fmla="*/ 29394 w 33602"/>
                <a:gd name="connsiteY7" fmla="*/ 17561 h 17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602" h="17561">
                  <a:moveTo>
                    <a:pt x="29394" y="17450"/>
                  </a:moveTo>
                  <a:cubicBezTo>
                    <a:pt x="27947" y="17450"/>
                    <a:pt x="26501" y="16671"/>
                    <a:pt x="25722" y="15335"/>
                  </a:cubicBezTo>
                  <a:cubicBezTo>
                    <a:pt x="19935" y="5320"/>
                    <a:pt x="5913" y="8881"/>
                    <a:pt x="5245" y="9103"/>
                  </a:cubicBezTo>
                  <a:cubicBezTo>
                    <a:pt x="2908" y="9660"/>
                    <a:pt x="683" y="8324"/>
                    <a:pt x="126" y="6099"/>
                  </a:cubicBezTo>
                  <a:cubicBezTo>
                    <a:pt x="-430" y="3873"/>
                    <a:pt x="905" y="1536"/>
                    <a:pt x="3131" y="980"/>
                  </a:cubicBezTo>
                  <a:cubicBezTo>
                    <a:pt x="3910" y="757"/>
                    <a:pt x="23941" y="-4362"/>
                    <a:pt x="33067" y="11218"/>
                  </a:cubicBezTo>
                  <a:cubicBezTo>
                    <a:pt x="34179" y="13221"/>
                    <a:pt x="33512" y="15781"/>
                    <a:pt x="31509" y="17005"/>
                  </a:cubicBezTo>
                  <a:cubicBezTo>
                    <a:pt x="30841" y="17338"/>
                    <a:pt x="30173" y="17561"/>
                    <a:pt x="29394" y="17561"/>
                  </a:cubicBez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8B9C3FBE-8C27-2799-3B96-81E252D5A2D3}"/>
                </a:ext>
              </a:extLst>
            </p:cNvPr>
            <p:cNvSpPr/>
            <p:nvPr/>
          </p:nvSpPr>
          <p:spPr>
            <a:xfrm>
              <a:off x="10995180" y="4111705"/>
              <a:ext cx="35793" cy="16072"/>
            </a:xfrm>
            <a:custGeom>
              <a:avLst/>
              <a:gdLst>
                <a:gd name="connsiteX0" fmla="*/ 4215 w 35793"/>
                <a:gd name="connsiteY0" fmla="*/ 15850 h 16072"/>
                <a:gd name="connsiteX1" fmla="*/ 1211 w 35793"/>
                <a:gd name="connsiteY1" fmla="*/ 14626 h 16072"/>
                <a:gd name="connsiteX2" fmla="*/ 1211 w 35793"/>
                <a:gd name="connsiteY2" fmla="*/ 8727 h 16072"/>
                <a:gd name="connsiteX3" fmla="*/ 21576 w 35793"/>
                <a:gd name="connsiteY3" fmla="*/ 47 h 16072"/>
                <a:gd name="connsiteX4" fmla="*/ 34930 w 35793"/>
                <a:gd name="connsiteY4" fmla="*/ 7837 h 16072"/>
                <a:gd name="connsiteX5" fmla="*/ 34151 w 35793"/>
                <a:gd name="connsiteY5" fmla="*/ 13735 h 16072"/>
                <a:gd name="connsiteX6" fmla="*/ 28253 w 35793"/>
                <a:gd name="connsiteY6" fmla="*/ 12956 h 16072"/>
                <a:gd name="connsiteX7" fmla="*/ 21019 w 35793"/>
                <a:gd name="connsiteY7" fmla="*/ 8505 h 16072"/>
                <a:gd name="connsiteX8" fmla="*/ 7109 w 35793"/>
                <a:gd name="connsiteY8" fmla="*/ 14848 h 16072"/>
                <a:gd name="connsiteX9" fmla="*/ 4215 w 35793"/>
                <a:gd name="connsiteY9" fmla="*/ 16072 h 16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5793" h="16072">
                  <a:moveTo>
                    <a:pt x="4215" y="15850"/>
                  </a:moveTo>
                  <a:cubicBezTo>
                    <a:pt x="3102" y="15850"/>
                    <a:pt x="1990" y="15404"/>
                    <a:pt x="1211" y="14626"/>
                  </a:cubicBezTo>
                  <a:cubicBezTo>
                    <a:pt x="-459" y="12956"/>
                    <a:pt x="-347" y="10285"/>
                    <a:pt x="1211" y="8727"/>
                  </a:cubicBezTo>
                  <a:cubicBezTo>
                    <a:pt x="1656" y="8394"/>
                    <a:pt x="11004" y="-732"/>
                    <a:pt x="21576" y="47"/>
                  </a:cubicBezTo>
                  <a:cubicBezTo>
                    <a:pt x="26806" y="492"/>
                    <a:pt x="31369" y="3052"/>
                    <a:pt x="34930" y="7837"/>
                  </a:cubicBezTo>
                  <a:cubicBezTo>
                    <a:pt x="36377" y="9729"/>
                    <a:pt x="35932" y="12289"/>
                    <a:pt x="34151" y="13735"/>
                  </a:cubicBezTo>
                  <a:cubicBezTo>
                    <a:pt x="32259" y="15182"/>
                    <a:pt x="29700" y="14737"/>
                    <a:pt x="28253" y="12956"/>
                  </a:cubicBezTo>
                  <a:cubicBezTo>
                    <a:pt x="26139" y="10174"/>
                    <a:pt x="23690" y="8727"/>
                    <a:pt x="21019" y="8505"/>
                  </a:cubicBezTo>
                  <a:cubicBezTo>
                    <a:pt x="15344" y="8060"/>
                    <a:pt x="9112" y="12956"/>
                    <a:pt x="7109" y="14848"/>
                  </a:cubicBezTo>
                  <a:cubicBezTo>
                    <a:pt x="6329" y="15627"/>
                    <a:pt x="5217" y="16072"/>
                    <a:pt x="4215" y="16072"/>
                  </a:cubicBez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1BECDC24-6786-B68B-4D77-6327DB7E4A11}"/>
                </a:ext>
              </a:extLst>
            </p:cNvPr>
            <p:cNvSpPr/>
            <p:nvPr/>
          </p:nvSpPr>
          <p:spPr>
            <a:xfrm>
              <a:off x="9929472" y="4577900"/>
              <a:ext cx="44135" cy="92392"/>
            </a:xfrm>
            <a:custGeom>
              <a:avLst/>
              <a:gdLst>
                <a:gd name="connsiteX0" fmla="*/ 25288 w 44135"/>
                <a:gd name="connsiteY0" fmla="*/ 92393 h 92392"/>
                <a:gd name="connsiteX1" fmla="*/ 12935 w 44135"/>
                <a:gd name="connsiteY1" fmla="*/ 87608 h 92392"/>
                <a:gd name="connsiteX2" fmla="*/ 1918 w 44135"/>
                <a:gd name="connsiteY2" fmla="*/ 3699 h 92392"/>
                <a:gd name="connsiteX3" fmla="*/ 5034 w 44135"/>
                <a:gd name="connsiteY3" fmla="*/ 137 h 92392"/>
                <a:gd name="connsiteX4" fmla="*/ 9485 w 44135"/>
                <a:gd name="connsiteY4" fmla="*/ 1695 h 92392"/>
                <a:gd name="connsiteX5" fmla="*/ 42871 w 44135"/>
                <a:gd name="connsiteY5" fmla="*/ 81487 h 92392"/>
                <a:gd name="connsiteX6" fmla="*/ 29851 w 44135"/>
                <a:gd name="connsiteY6" fmla="*/ 91948 h 92392"/>
                <a:gd name="connsiteX7" fmla="*/ 25288 w 44135"/>
                <a:gd name="connsiteY7" fmla="*/ 92393 h 92392"/>
                <a:gd name="connsiteX8" fmla="*/ 9152 w 44135"/>
                <a:gd name="connsiteY8" fmla="*/ 15717 h 92392"/>
                <a:gd name="connsiteX9" fmla="*/ 18499 w 44135"/>
                <a:gd name="connsiteY9" fmla="*/ 81376 h 92392"/>
                <a:gd name="connsiteX10" fmla="*/ 28070 w 44135"/>
                <a:gd name="connsiteY10" fmla="*/ 83713 h 92392"/>
                <a:gd name="connsiteX11" fmla="*/ 34969 w 44135"/>
                <a:gd name="connsiteY11" fmla="*/ 78482 h 92392"/>
                <a:gd name="connsiteX12" fmla="*/ 9152 w 44135"/>
                <a:gd name="connsiteY12" fmla="*/ 15829 h 923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4135" h="92392">
                  <a:moveTo>
                    <a:pt x="25288" y="92393"/>
                  </a:moveTo>
                  <a:cubicBezTo>
                    <a:pt x="20614" y="92393"/>
                    <a:pt x="16385" y="90724"/>
                    <a:pt x="12935" y="87608"/>
                  </a:cubicBezTo>
                  <a:cubicBezTo>
                    <a:pt x="-5872" y="70358"/>
                    <a:pt x="1139" y="10487"/>
                    <a:pt x="1918" y="3699"/>
                  </a:cubicBezTo>
                  <a:cubicBezTo>
                    <a:pt x="2141" y="2029"/>
                    <a:pt x="3365" y="583"/>
                    <a:pt x="5034" y="137"/>
                  </a:cubicBezTo>
                  <a:cubicBezTo>
                    <a:pt x="6703" y="-308"/>
                    <a:pt x="8484" y="360"/>
                    <a:pt x="9485" y="1695"/>
                  </a:cubicBezTo>
                  <a:cubicBezTo>
                    <a:pt x="13826" y="7482"/>
                    <a:pt x="51440" y="58673"/>
                    <a:pt x="42871" y="81487"/>
                  </a:cubicBezTo>
                  <a:cubicBezTo>
                    <a:pt x="41424" y="85271"/>
                    <a:pt x="37974" y="90278"/>
                    <a:pt x="29851" y="91948"/>
                  </a:cubicBezTo>
                  <a:cubicBezTo>
                    <a:pt x="28293" y="92282"/>
                    <a:pt x="26734" y="92393"/>
                    <a:pt x="25288" y="92393"/>
                  </a:cubicBezTo>
                  <a:close/>
                  <a:moveTo>
                    <a:pt x="9152" y="15717"/>
                  </a:moveTo>
                  <a:cubicBezTo>
                    <a:pt x="7594" y="36973"/>
                    <a:pt x="7594" y="71249"/>
                    <a:pt x="18499" y="81376"/>
                  </a:cubicBezTo>
                  <a:cubicBezTo>
                    <a:pt x="21059" y="83713"/>
                    <a:pt x="24064" y="84492"/>
                    <a:pt x="28070" y="83713"/>
                  </a:cubicBezTo>
                  <a:cubicBezTo>
                    <a:pt x="32856" y="82711"/>
                    <a:pt x="34302" y="80263"/>
                    <a:pt x="34969" y="78482"/>
                  </a:cubicBezTo>
                  <a:cubicBezTo>
                    <a:pt x="39533" y="66463"/>
                    <a:pt x="23507" y="36750"/>
                    <a:pt x="9152" y="15829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59A4B1DB-4031-7026-BBBD-2C46E4C5362D}"/>
                </a:ext>
              </a:extLst>
            </p:cNvPr>
            <p:cNvSpPr/>
            <p:nvPr/>
          </p:nvSpPr>
          <p:spPr>
            <a:xfrm>
              <a:off x="10113990" y="4590894"/>
              <a:ext cx="41210" cy="246883"/>
            </a:xfrm>
            <a:custGeom>
              <a:avLst/>
              <a:gdLst>
                <a:gd name="connsiteX0" fmla="*/ 4249 w 41210"/>
                <a:gd name="connsiteY0" fmla="*/ 246883 h 246883"/>
                <a:gd name="connsiteX1" fmla="*/ 20 w 41210"/>
                <a:gd name="connsiteY1" fmla="*/ 242209 h 246883"/>
                <a:gd name="connsiteX2" fmla="*/ 32960 w 41210"/>
                <a:gd name="connsiteY2" fmla="*/ 3168 h 246883"/>
                <a:gd name="connsiteX3" fmla="*/ 38080 w 41210"/>
                <a:gd name="connsiteY3" fmla="*/ 164 h 246883"/>
                <a:gd name="connsiteX4" fmla="*/ 41084 w 41210"/>
                <a:gd name="connsiteY4" fmla="*/ 5283 h 246883"/>
                <a:gd name="connsiteX5" fmla="*/ 8366 w 41210"/>
                <a:gd name="connsiteY5" fmla="*/ 243100 h 246883"/>
                <a:gd name="connsiteX6" fmla="*/ 4138 w 41210"/>
                <a:gd name="connsiteY6" fmla="*/ 246883 h 246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1210" h="246883">
                  <a:moveTo>
                    <a:pt x="4249" y="246883"/>
                  </a:moveTo>
                  <a:cubicBezTo>
                    <a:pt x="1466" y="246550"/>
                    <a:pt x="-202" y="244546"/>
                    <a:pt x="20" y="242209"/>
                  </a:cubicBezTo>
                  <a:cubicBezTo>
                    <a:pt x="910" y="234085"/>
                    <a:pt x="22277" y="43788"/>
                    <a:pt x="32960" y="3168"/>
                  </a:cubicBezTo>
                  <a:cubicBezTo>
                    <a:pt x="33517" y="943"/>
                    <a:pt x="35854" y="-504"/>
                    <a:pt x="38080" y="164"/>
                  </a:cubicBezTo>
                  <a:cubicBezTo>
                    <a:pt x="40306" y="720"/>
                    <a:pt x="41641" y="3057"/>
                    <a:pt x="41084" y="5283"/>
                  </a:cubicBezTo>
                  <a:cubicBezTo>
                    <a:pt x="30623" y="45346"/>
                    <a:pt x="8589" y="241097"/>
                    <a:pt x="8366" y="243100"/>
                  </a:cubicBezTo>
                  <a:cubicBezTo>
                    <a:pt x="8144" y="245214"/>
                    <a:pt x="6252" y="246883"/>
                    <a:pt x="4138" y="246883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123A2359-ED92-4790-25B2-C513C6D1B03D}"/>
                </a:ext>
              </a:extLst>
            </p:cNvPr>
            <p:cNvSpPr/>
            <p:nvPr/>
          </p:nvSpPr>
          <p:spPr>
            <a:xfrm>
              <a:off x="10358222" y="4347145"/>
              <a:ext cx="136470" cy="41484"/>
            </a:xfrm>
            <a:custGeom>
              <a:avLst/>
              <a:gdLst>
                <a:gd name="connsiteX0" fmla="*/ 56592 w 136470"/>
                <a:gd name="connsiteY0" fmla="*/ 41484 h 41484"/>
                <a:gd name="connsiteX1" fmla="*/ 1506 w 136470"/>
                <a:gd name="connsiteY1" fmla="*/ 24680 h 41484"/>
                <a:gd name="connsiteX2" fmla="*/ 950 w 136470"/>
                <a:gd name="connsiteY2" fmla="*/ 18782 h 41484"/>
                <a:gd name="connsiteX3" fmla="*/ 6847 w 136470"/>
                <a:gd name="connsiteY3" fmla="*/ 18226 h 41484"/>
                <a:gd name="connsiteX4" fmla="*/ 76290 w 136470"/>
                <a:gd name="connsiteY4" fmla="*/ 31246 h 41484"/>
                <a:gd name="connsiteX5" fmla="*/ 128371 w 136470"/>
                <a:gd name="connsiteY5" fmla="*/ 2646 h 41484"/>
                <a:gd name="connsiteX6" fmla="*/ 133824 w 136470"/>
                <a:gd name="connsiteY6" fmla="*/ 309 h 41484"/>
                <a:gd name="connsiteX7" fmla="*/ 136162 w 136470"/>
                <a:gd name="connsiteY7" fmla="*/ 5762 h 41484"/>
                <a:gd name="connsiteX8" fmla="*/ 77737 w 136470"/>
                <a:gd name="connsiteY8" fmla="*/ 39481 h 41484"/>
                <a:gd name="connsiteX9" fmla="*/ 56481 w 136470"/>
                <a:gd name="connsiteY9" fmla="*/ 41373 h 41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6470" h="41484">
                  <a:moveTo>
                    <a:pt x="56592" y="41484"/>
                  </a:moveTo>
                  <a:cubicBezTo>
                    <a:pt x="22094" y="41484"/>
                    <a:pt x="2508" y="25459"/>
                    <a:pt x="1506" y="24680"/>
                  </a:cubicBezTo>
                  <a:cubicBezTo>
                    <a:pt x="-274" y="23234"/>
                    <a:pt x="-497" y="20563"/>
                    <a:pt x="950" y="18782"/>
                  </a:cubicBezTo>
                  <a:cubicBezTo>
                    <a:pt x="2396" y="17002"/>
                    <a:pt x="5067" y="16779"/>
                    <a:pt x="6847" y="18226"/>
                  </a:cubicBezTo>
                  <a:cubicBezTo>
                    <a:pt x="7070" y="18448"/>
                    <a:pt x="32666" y="39036"/>
                    <a:pt x="76290" y="31246"/>
                  </a:cubicBezTo>
                  <a:cubicBezTo>
                    <a:pt x="119246" y="23567"/>
                    <a:pt x="128260" y="2868"/>
                    <a:pt x="128371" y="2646"/>
                  </a:cubicBezTo>
                  <a:cubicBezTo>
                    <a:pt x="129261" y="531"/>
                    <a:pt x="131598" y="-581"/>
                    <a:pt x="133824" y="309"/>
                  </a:cubicBezTo>
                  <a:cubicBezTo>
                    <a:pt x="135939" y="1199"/>
                    <a:pt x="137051" y="3536"/>
                    <a:pt x="136162" y="5762"/>
                  </a:cubicBezTo>
                  <a:cubicBezTo>
                    <a:pt x="135716" y="6763"/>
                    <a:pt x="125811" y="30912"/>
                    <a:pt x="77737" y="39481"/>
                  </a:cubicBezTo>
                  <a:cubicBezTo>
                    <a:pt x="70169" y="40817"/>
                    <a:pt x="63047" y="41373"/>
                    <a:pt x="56481" y="41373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DF5BC9A2-41FD-CC89-AF45-AAF27BB700A8}"/>
                </a:ext>
              </a:extLst>
            </p:cNvPr>
            <p:cNvSpPr/>
            <p:nvPr/>
          </p:nvSpPr>
          <p:spPr>
            <a:xfrm>
              <a:off x="10394295" y="4959182"/>
              <a:ext cx="175770" cy="33727"/>
            </a:xfrm>
            <a:custGeom>
              <a:avLst/>
              <a:gdLst>
                <a:gd name="connsiteX0" fmla="*/ 4160 w 175770"/>
                <a:gd name="connsiteY0" fmla="*/ 33616 h 33727"/>
                <a:gd name="connsiteX1" fmla="*/ 42 w 175770"/>
                <a:gd name="connsiteY1" fmla="*/ 29943 h 33727"/>
                <a:gd name="connsiteX2" fmla="*/ 3715 w 175770"/>
                <a:gd name="connsiteY2" fmla="*/ 25270 h 33727"/>
                <a:gd name="connsiteX3" fmla="*/ 170643 w 175770"/>
                <a:gd name="connsiteY3" fmla="*/ 119 h 33727"/>
                <a:gd name="connsiteX4" fmla="*/ 175651 w 175770"/>
                <a:gd name="connsiteY4" fmla="*/ 3346 h 33727"/>
                <a:gd name="connsiteX5" fmla="*/ 172424 w 175770"/>
                <a:gd name="connsiteY5" fmla="*/ 8354 h 33727"/>
                <a:gd name="connsiteX6" fmla="*/ 4828 w 175770"/>
                <a:gd name="connsiteY6" fmla="*/ 33727 h 33727"/>
                <a:gd name="connsiteX7" fmla="*/ 4271 w 175770"/>
                <a:gd name="connsiteY7" fmla="*/ 33727 h 33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5770" h="33727">
                  <a:moveTo>
                    <a:pt x="4160" y="33616"/>
                  </a:moveTo>
                  <a:cubicBezTo>
                    <a:pt x="2046" y="33616"/>
                    <a:pt x="265" y="32058"/>
                    <a:pt x="42" y="29943"/>
                  </a:cubicBezTo>
                  <a:cubicBezTo>
                    <a:pt x="-291" y="27607"/>
                    <a:pt x="1378" y="25492"/>
                    <a:pt x="3715" y="25270"/>
                  </a:cubicBezTo>
                  <a:cubicBezTo>
                    <a:pt x="5050" y="25047"/>
                    <a:pt x="135366" y="7686"/>
                    <a:pt x="170643" y="119"/>
                  </a:cubicBezTo>
                  <a:cubicBezTo>
                    <a:pt x="172980" y="-437"/>
                    <a:pt x="175206" y="1009"/>
                    <a:pt x="175651" y="3346"/>
                  </a:cubicBezTo>
                  <a:cubicBezTo>
                    <a:pt x="176207" y="5572"/>
                    <a:pt x="174761" y="7909"/>
                    <a:pt x="172424" y="8354"/>
                  </a:cubicBezTo>
                  <a:cubicBezTo>
                    <a:pt x="136813" y="16144"/>
                    <a:pt x="10170" y="32948"/>
                    <a:pt x="4828" y="33727"/>
                  </a:cubicBezTo>
                  <a:cubicBezTo>
                    <a:pt x="4606" y="33727"/>
                    <a:pt x="4494" y="33727"/>
                    <a:pt x="4271" y="33727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id="{EFF399E5-F582-BDCB-EECE-7626A7F05EE7}"/>
                </a:ext>
              </a:extLst>
            </p:cNvPr>
            <p:cNvSpPr/>
            <p:nvPr/>
          </p:nvSpPr>
          <p:spPr>
            <a:xfrm>
              <a:off x="10559373" y="4654601"/>
              <a:ext cx="111757" cy="70944"/>
            </a:xfrm>
            <a:custGeom>
              <a:avLst/>
              <a:gdLst>
                <a:gd name="connsiteX0" fmla="*/ 556 w 111757"/>
                <a:gd name="connsiteY0" fmla="*/ 0 h 70944"/>
                <a:gd name="connsiteX1" fmla="*/ 107613 w 111757"/>
                <a:gd name="connsiteY1" fmla="*/ 51414 h 70944"/>
                <a:gd name="connsiteX2" fmla="*/ 0 w 111757"/>
                <a:gd name="connsiteY2" fmla="*/ 67105 h 70944"/>
                <a:gd name="connsiteX3" fmla="*/ 556 w 111757"/>
                <a:gd name="connsiteY3" fmla="*/ 0 h 70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1757" h="70944">
                  <a:moveTo>
                    <a:pt x="556" y="0"/>
                  </a:moveTo>
                  <a:cubicBezTo>
                    <a:pt x="556" y="0"/>
                    <a:pt x="136992" y="20365"/>
                    <a:pt x="107613" y="51414"/>
                  </a:cubicBezTo>
                  <a:cubicBezTo>
                    <a:pt x="78234" y="82574"/>
                    <a:pt x="0" y="67105"/>
                    <a:pt x="0" y="67105"/>
                  </a:cubicBezTo>
                  <a:lnTo>
                    <a:pt x="556" y="0"/>
                  </a:lnTo>
                  <a:close/>
                </a:path>
              </a:pathLst>
            </a:custGeom>
            <a:solidFill>
              <a:srgbClr val="FF9E88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87" name="Freeform: Shape 186">
              <a:extLst>
                <a:ext uri="{FF2B5EF4-FFF2-40B4-BE49-F238E27FC236}">
                  <a16:creationId xmlns:a16="http://schemas.microsoft.com/office/drawing/2014/main" id="{023E7E00-74B0-8D26-4188-C2D8AC7A5199}"/>
                </a:ext>
              </a:extLst>
            </p:cNvPr>
            <p:cNvSpPr/>
            <p:nvPr/>
          </p:nvSpPr>
          <p:spPr>
            <a:xfrm>
              <a:off x="10493715" y="4597049"/>
              <a:ext cx="83020" cy="187175"/>
            </a:xfrm>
            <a:custGeom>
              <a:avLst/>
              <a:gdLst>
                <a:gd name="connsiteX0" fmla="*/ 0 w 83020"/>
                <a:gd name="connsiteY0" fmla="*/ 60112 h 187175"/>
                <a:gd name="connsiteX1" fmla="*/ 43735 w 83020"/>
                <a:gd name="connsiteY1" fmla="*/ 4247 h 187175"/>
                <a:gd name="connsiteX2" fmla="*/ 59871 w 83020"/>
                <a:gd name="connsiteY2" fmla="*/ 185865 h 187175"/>
                <a:gd name="connsiteX3" fmla="*/ 0 w 83020"/>
                <a:gd name="connsiteY3" fmla="*/ 60112 h 187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020" h="187175">
                  <a:moveTo>
                    <a:pt x="0" y="60112"/>
                  </a:moveTo>
                  <a:cubicBezTo>
                    <a:pt x="0" y="60112"/>
                    <a:pt x="6788" y="-18900"/>
                    <a:pt x="43735" y="4247"/>
                  </a:cubicBezTo>
                  <a:cubicBezTo>
                    <a:pt x="80682" y="27506"/>
                    <a:pt x="101937" y="169506"/>
                    <a:pt x="59871" y="185865"/>
                  </a:cubicBezTo>
                  <a:cubicBezTo>
                    <a:pt x="17805" y="202224"/>
                    <a:pt x="0" y="60112"/>
                    <a:pt x="0" y="60112"/>
                  </a:cubicBezTo>
                  <a:close/>
                </a:path>
              </a:pathLst>
            </a:custGeom>
            <a:solidFill>
              <a:srgbClr val="FF9E88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88" name="Freeform: Shape 187">
              <a:extLst>
                <a:ext uri="{FF2B5EF4-FFF2-40B4-BE49-F238E27FC236}">
                  <a16:creationId xmlns:a16="http://schemas.microsoft.com/office/drawing/2014/main" id="{C39D2D3F-9FC1-9C14-F6CA-C95637002B56}"/>
                </a:ext>
              </a:extLst>
            </p:cNvPr>
            <p:cNvSpPr/>
            <p:nvPr/>
          </p:nvSpPr>
          <p:spPr>
            <a:xfrm>
              <a:off x="10428947" y="4607398"/>
              <a:ext cx="83020" cy="187176"/>
            </a:xfrm>
            <a:custGeom>
              <a:avLst/>
              <a:gdLst>
                <a:gd name="connsiteX0" fmla="*/ 0 w 83020"/>
                <a:gd name="connsiteY0" fmla="*/ 60112 h 187176"/>
                <a:gd name="connsiteX1" fmla="*/ 43735 w 83020"/>
                <a:gd name="connsiteY1" fmla="*/ 4247 h 187176"/>
                <a:gd name="connsiteX2" fmla="*/ 59872 w 83020"/>
                <a:gd name="connsiteY2" fmla="*/ 185865 h 187176"/>
                <a:gd name="connsiteX3" fmla="*/ 0 w 83020"/>
                <a:gd name="connsiteY3" fmla="*/ 60112 h 187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020" h="187176">
                  <a:moveTo>
                    <a:pt x="0" y="60112"/>
                  </a:moveTo>
                  <a:cubicBezTo>
                    <a:pt x="0" y="60112"/>
                    <a:pt x="6788" y="-18900"/>
                    <a:pt x="43735" y="4247"/>
                  </a:cubicBezTo>
                  <a:cubicBezTo>
                    <a:pt x="80682" y="27506"/>
                    <a:pt x="101937" y="169506"/>
                    <a:pt x="59872" y="185865"/>
                  </a:cubicBezTo>
                  <a:cubicBezTo>
                    <a:pt x="17805" y="202224"/>
                    <a:pt x="0" y="60112"/>
                    <a:pt x="0" y="60112"/>
                  </a:cubicBezTo>
                  <a:close/>
                </a:path>
              </a:pathLst>
            </a:custGeom>
            <a:solidFill>
              <a:srgbClr val="FF9E88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id="{745CC851-6709-5822-6A80-D4F3A2BEA010}"/>
                </a:ext>
              </a:extLst>
            </p:cNvPr>
            <p:cNvSpPr/>
            <p:nvPr/>
          </p:nvSpPr>
          <p:spPr>
            <a:xfrm>
              <a:off x="10369245" y="4637994"/>
              <a:ext cx="84238" cy="160314"/>
            </a:xfrm>
            <a:custGeom>
              <a:avLst/>
              <a:gdLst>
                <a:gd name="connsiteX0" fmla="*/ 6730 w 84238"/>
                <a:gd name="connsiteY0" fmla="*/ 77035 h 160314"/>
                <a:gd name="connsiteX1" fmla="*/ 1500 w 84238"/>
                <a:gd name="connsiteY1" fmla="*/ 24175 h 160314"/>
                <a:gd name="connsiteX2" fmla="*/ 29767 w 84238"/>
                <a:gd name="connsiteY2" fmla="*/ 2029 h 160314"/>
                <a:gd name="connsiteX3" fmla="*/ 71164 w 84238"/>
                <a:gd name="connsiteY3" fmla="*/ 157939 h 160314"/>
                <a:gd name="connsiteX4" fmla="*/ 6730 w 84238"/>
                <a:gd name="connsiteY4" fmla="*/ 76924 h 16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4238" h="160314">
                  <a:moveTo>
                    <a:pt x="6730" y="77035"/>
                  </a:moveTo>
                  <a:cubicBezTo>
                    <a:pt x="610" y="60120"/>
                    <a:pt x="-1839" y="41869"/>
                    <a:pt x="1500" y="24175"/>
                  </a:cubicBezTo>
                  <a:cubicBezTo>
                    <a:pt x="4505" y="8483"/>
                    <a:pt x="11849" y="-5316"/>
                    <a:pt x="29767" y="2029"/>
                  </a:cubicBezTo>
                  <a:cubicBezTo>
                    <a:pt x="65489" y="16718"/>
                    <a:pt x="105440" y="137352"/>
                    <a:pt x="71164" y="157939"/>
                  </a:cubicBezTo>
                  <a:cubicBezTo>
                    <a:pt x="45792" y="173297"/>
                    <a:pt x="18860" y="110421"/>
                    <a:pt x="6730" y="76924"/>
                  </a:cubicBezTo>
                  <a:close/>
                </a:path>
              </a:pathLst>
            </a:custGeom>
            <a:solidFill>
              <a:srgbClr val="FF9E88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90" name="Freeform: Shape 189">
              <a:extLst>
                <a:ext uri="{FF2B5EF4-FFF2-40B4-BE49-F238E27FC236}">
                  <a16:creationId xmlns:a16="http://schemas.microsoft.com/office/drawing/2014/main" id="{29B252D9-DFC3-FAE8-8281-748BF690B382}"/>
                </a:ext>
              </a:extLst>
            </p:cNvPr>
            <p:cNvSpPr/>
            <p:nvPr/>
          </p:nvSpPr>
          <p:spPr>
            <a:xfrm>
              <a:off x="10424710" y="4663274"/>
              <a:ext cx="29729" cy="98495"/>
            </a:xfrm>
            <a:custGeom>
              <a:avLst/>
              <a:gdLst>
                <a:gd name="connsiteX0" fmla="*/ 25492 w 29729"/>
                <a:gd name="connsiteY0" fmla="*/ 98496 h 98495"/>
                <a:gd name="connsiteX1" fmla="*/ 21375 w 29729"/>
                <a:gd name="connsiteY1" fmla="*/ 95268 h 98495"/>
                <a:gd name="connsiteX2" fmla="*/ 120 w 29729"/>
                <a:gd name="connsiteY2" fmla="*/ 5127 h 98495"/>
                <a:gd name="connsiteX3" fmla="*/ 3235 w 29729"/>
                <a:gd name="connsiteY3" fmla="*/ 119 h 98495"/>
                <a:gd name="connsiteX4" fmla="*/ 8355 w 29729"/>
                <a:gd name="connsiteY4" fmla="*/ 3235 h 98495"/>
                <a:gd name="connsiteX5" fmla="*/ 29610 w 29729"/>
                <a:gd name="connsiteY5" fmla="*/ 93376 h 98495"/>
                <a:gd name="connsiteX6" fmla="*/ 26494 w 29729"/>
                <a:gd name="connsiteY6" fmla="*/ 98384 h 98495"/>
                <a:gd name="connsiteX7" fmla="*/ 25492 w 29729"/>
                <a:gd name="connsiteY7" fmla="*/ 98384 h 98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9729" h="98495">
                  <a:moveTo>
                    <a:pt x="25492" y="98496"/>
                  </a:moveTo>
                  <a:cubicBezTo>
                    <a:pt x="23601" y="98496"/>
                    <a:pt x="21820" y="97160"/>
                    <a:pt x="21375" y="95268"/>
                  </a:cubicBezTo>
                  <a:lnTo>
                    <a:pt x="120" y="5127"/>
                  </a:lnTo>
                  <a:cubicBezTo>
                    <a:pt x="-437" y="2902"/>
                    <a:pt x="1009" y="565"/>
                    <a:pt x="3235" y="119"/>
                  </a:cubicBezTo>
                  <a:cubicBezTo>
                    <a:pt x="5573" y="-437"/>
                    <a:pt x="7798" y="1010"/>
                    <a:pt x="8355" y="3235"/>
                  </a:cubicBezTo>
                  <a:lnTo>
                    <a:pt x="29610" y="93376"/>
                  </a:lnTo>
                  <a:cubicBezTo>
                    <a:pt x="30166" y="95602"/>
                    <a:pt x="28719" y="97939"/>
                    <a:pt x="26494" y="98384"/>
                  </a:cubicBezTo>
                  <a:cubicBezTo>
                    <a:pt x="26160" y="98384"/>
                    <a:pt x="25827" y="98384"/>
                    <a:pt x="25492" y="98384"/>
                  </a:cubicBez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91" name="Freeform: Shape 190">
              <a:extLst>
                <a:ext uri="{FF2B5EF4-FFF2-40B4-BE49-F238E27FC236}">
                  <a16:creationId xmlns:a16="http://schemas.microsoft.com/office/drawing/2014/main" id="{7E8711B5-4046-5B90-2A11-8A29C61167C6}"/>
                </a:ext>
              </a:extLst>
            </p:cNvPr>
            <p:cNvSpPr/>
            <p:nvPr/>
          </p:nvSpPr>
          <p:spPr>
            <a:xfrm>
              <a:off x="10494783" y="4639978"/>
              <a:ext cx="21679" cy="93858"/>
            </a:xfrm>
            <a:custGeom>
              <a:avLst/>
              <a:gdLst>
                <a:gd name="connsiteX0" fmla="*/ 17406 w 21679"/>
                <a:gd name="connsiteY0" fmla="*/ 93858 h 93858"/>
                <a:gd name="connsiteX1" fmla="*/ 13288 w 21679"/>
                <a:gd name="connsiteY1" fmla="*/ 90297 h 93858"/>
                <a:gd name="connsiteX2" fmla="*/ 45 w 21679"/>
                <a:gd name="connsiteY2" fmla="*/ 4830 h 93858"/>
                <a:gd name="connsiteX3" fmla="*/ 3606 w 21679"/>
                <a:gd name="connsiteY3" fmla="*/ 45 h 93858"/>
                <a:gd name="connsiteX4" fmla="*/ 8391 w 21679"/>
                <a:gd name="connsiteY4" fmla="*/ 3606 h 93858"/>
                <a:gd name="connsiteX5" fmla="*/ 21634 w 21679"/>
                <a:gd name="connsiteY5" fmla="*/ 89073 h 93858"/>
                <a:gd name="connsiteX6" fmla="*/ 18073 w 21679"/>
                <a:gd name="connsiteY6" fmla="*/ 93858 h 93858"/>
                <a:gd name="connsiteX7" fmla="*/ 17406 w 21679"/>
                <a:gd name="connsiteY7" fmla="*/ 93858 h 93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679" h="93858">
                  <a:moveTo>
                    <a:pt x="17406" y="93858"/>
                  </a:moveTo>
                  <a:cubicBezTo>
                    <a:pt x="15402" y="93858"/>
                    <a:pt x="13622" y="92412"/>
                    <a:pt x="13288" y="90297"/>
                  </a:cubicBezTo>
                  <a:lnTo>
                    <a:pt x="45" y="4830"/>
                  </a:lnTo>
                  <a:cubicBezTo>
                    <a:pt x="-289" y="2493"/>
                    <a:pt x="1269" y="379"/>
                    <a:pt x="3606" y="45"/>
                  </a:cubicBezTo>
                  <a:cubicBezTo>
                    <a:pt x="5943" y="-289"/>
                    <a:pt x="8057" y="1269"/>
                    <a:pt x="8391" y="3606"/>
                  </a:cubicBezTo>
                  <a:lnTo>
                    <a:pt x="21634" y="89073"/>
                  </a:lnTo>
                  <a:cubicBezTo>
                    <a:pt x="21968" y="91410"/>
                    <a:pt x="20410" y="93525"/>
                    <a:pt x="18073" y="93858"/>
                  </a:cubicBezTo>
                  <a:cubicBezTo>
                    <a:pt x="17850" y="93858"/>
                    <a:pt x="17628" y="93858"/>
                    <a:pt x="17406" y="93858"/>
                  </a:cubicBez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91D4B7DC-A541-2E74-9CF8-3D03C2B6AECF}"/>
                </a:ext>
              </a:extLst>
            </p:cNvPr>
            <p:cNvSpPr/>
            <p:nvPr/>
          </p:nvSpPr>
          <p:spPr>
            <a:xfrm>
              <a:off x="11011024" y="4343919"/>
              <a:ext cx="166799" cy="56840"/>
            </a:xfrm>
            <a:custGeom>
              <a:avLst/>
              <a:gdLst>
                <a:gd name="connsiteX0" fmla="*/ 56590 w 166799"/>
                <a:gd name="connsiteY0" fmla="*/ 56840 h 56840"/>
                <a:gd name="connsiteX1" fmla="*/ 2505 w 166799"/>
                <a:gd name="connsiteY1" fmla="*/ 46046 h 56840"/>
                <a:gd name="connsiteX2" fmla="*/ 391 w 166799"/>
                <a:gd name="connsiteY2" fmla="*/ 40481 h 56840"/>
                <a:gd name="connsiteX3" fmla="*/ 5955 w 166799"/>
                <a:gd name="connsiteY3" fmla="*/ 38367 h 56840"/>
                <a:gd name="connsiteX4" fmla="*/ 82631 w 166799"/>
                <a:gd name="connsiteY4" fmla="*/ 45267 h 56840"/>
                <a:gd name="connsiteX5" fmla="*/ 159306 w 166799"/>
                <a:gd name="connsiteY5" fmla="*/ 1643 h 56840"/>
                <a:gd name="connsiteX6" fmla="*/ 165204 w 166799"/>
                <a:gd name="connsiteY6" fmla="*/ 864 h 56840"/>
                <a:gd name="connsiteX7" fmla="*/ 165983 w 166799"/>
                <a:gd name="connsiteY7" fmla="*/ 6762 h 56840"/>
                <a:gd name="connsiteX8" fmla="*/ 84856 w 166799"/>
                <a:gd name="connsiteY8" fmla="*/ 53390 h 56840"/>
                <a:gd name="connsiteX9" fmla="*/ 56701 w 166799"/>
                <a:gd name="connsiteY9" fmla="*/ 56840 h 56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6799" h="56840">
                  <a:moveTo>
                    <a:pt x="56590" y="56840"/>
                  </a:moveTo>
                  <a:cubicBezTo>
                    <a:pt x="27321" y="56840"/>
                    <a:pt x="3729" y="46602"/>
                    <a:pt x="2505" y="46046"/>
                  </a:cubicBezTo>
                  <a:cubicBezTo>
                    <a:pt x="391" y="45155"/>
                    <a:pt x="-611" y="42596"/>
                    <a:pt x="391" y="40481"/>
                  </a:cubicBezTo>
                  <a:cubicBezTo>
                    <a:pt x="1281" y="38367"/>
                    <a:pt x="3840" y="37477"/>
                    <a:pt x="5955" y="38367"/>
                  </a:cubicBezTo>
                  <a:cubicBezTo>
                    <a:pt x="6289" y="38590"/>
                    <a:pt x="44793" y="55171"/>
                    <a:pt x="82631" y="45267"/>
                  </a:cubicBezTo>
                  <a:cubicBezTo>
                    <a:pt x="135491" y="31467"/>
                    <a:pt x="159084" y="1977"/>
                    <a:pt x="159306" y="1643"/>
                  </a:cubicBezTo>
                  <a:cubicBezTo>
                    <a:pt x="160753" y="-138"/>
                    <a:pt x="163313" y="-583"/>
                    <a:pt x="165204" y="864"/>
                  </a:cubicBezTo>
                  <a:cubicBezTo>
                    <a:pt x="166985" y="2311"/>
                    <a:pt x="167319" y="4981"/>
                    <a:pt x="165983" y="6762"/>
                  </a:cubicBezTo>
                  <a:cubicBezTo>
                    <a:pt x="164982" y="8097"/>
                    <a:pt x="140611" y="38701"/>
                    <a:pt x="84856" y="53390"/>
                  </a:cubicBezTo>
                  <a:cubicBezTo>
                    <a:pt x="75286" y="55950"/>
                    <a:pt x="65715" y="56840"/>
                    <a:pt x="56701" y="56840"/>
                  </a:cubicBezTo>
                  <a:close/>
                </a:path>
              </a:pathLst>
            </a:custGeom>
            <a:solidFill>
              <a:srgbClr val="B7554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BB6378C5-7D49-E562-E652-78BA13A838F9}"/>
                </a:ext>
              </a:extLst>
            </p:cNvPr>
            <p:cNvSpPr/>
            <p:nvPr/>
          </p:nvSpPr>
          <p:spPr>
            <a:xfrm>
              <a:off x="11460350" y="5847368"/>
              <a:ext cx="183933" cy="169254"/>
            </a:xfrm>
            <a:custGeom>
              <a:avLst/>
              <a:gdLst>
                <a:gd name="connsiteX0" fmla="*/ 4219 w 183933"/>
                <a:gd name="connsiteY0" fmla="*/ 169254 h 169254"/>
                <a:gd name="connsiteX1" fmla="*/ 1102 w 183933"/>
                <a:gd name="connsiteY1" fmla="*/ 167919 h 169254"/>
                <a:gd name="connsiteX2" fmla="*/ 1325 w 183933"/>
                <a:gd name="connsiteY2" fmla="*/ 161909 h 169254"/>
                <a:gd name="connsiteX3" fmla="*/ 176822 w 183933"/>
                <a:gd name="connsiteY3" fmla="*/ 1102 h 169254"/>
                <a:gd name="connsiteX4" fmla="*/ 182831 w 183933"/>
                <a:gd name="connsiteY4" fmla="*/ 1325 h 169254"/>
                <a:gd name="connsiteX5" fmla="*/ 182609 w 183933"/>
                <a:gd name="connsiteY5" fmla="*/ 7334 h 169254"/>
                <a:gd name="connsiteX6" fmla="*/ 7112 w 183933"/>
                <a:gd name="connsiteY6" fmla="*/ 168141 h 169254"/>
                <a:gd name="connsiteX7" fmla="*/ 4219 w 183933"/>
                <a:gd name="connsiteY7" fmla="*/ 169254 h 1692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3933" h="169254">
                  <a:moveTo>
                    <a:pt x="4219" y="169254"/>
                  </a:moveTo>
                  <a:cubicBezTo>
                    <a:pt x="3106" y="169254"/>
                    <a:pt x="1992" y="168809"/>
                    <a:pt x="1102" y="167919"/>
                  </a:cubicBezTo>
                  <a:cubicBezTo>
                    <a:pt x="-456" y="166250"/>
                    <a:pt x="-345" y="163579"/>
                    <a:pt x="1325" y="161909"/>
                  </a:cubicBezTo>
                  <a:lnTo>
                    <a:pt x="176822" y="1102"/>
                  </a:lnTo>
                  <a:cubicBezTo>
                    <a:pt x="178492" y="-456"/>
                    <a:pt x="181162" y="-344"/>
                    <a:pt x="182831" y="1325"/>
                  </a:cubicBezTo>
                  <a:cubicBezTo>
                    <a:pt x="184389" y="2994"/>
                    <a:pt x="184277" y="5665"/>
                    <a:pt x="182609" y="7334"/>
                  </a:cubicBezTo>
                  <a:lnTo>
                    <a:pt x="7112" y="168141"/>
                  </a:lnTo>
                  <a:cubicBezTo>
                    <a:pt x="6332" y="168920"/>
                    <a:pt x="5331" y="169254"/>
                    <a:pt x="4219" y="169254"/>
                  </a:cubicBezTo>
                  <a:close/>
                </a:path>
              </a:pathLst>
            </a:custGeom>
            <a:solidFill>
              <a:srgbClr val="F251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02047B68-FCCB-0C7A-6075-E745E1613DB2}"/>
                </a:ext>
              </a:extLst>
            </p:cNvPr>
            <p:cNvSpPr/>
            <p:nvPr/>
          </p:nvSpPr>
          <p:spPr>
            <a:xfrm>
              <a:off x="10821117" y="6155618"/>
              <a:ext cx="242045" cy="20031"/>
            </a:xfrm>
            <a:custGeom>
              <a:avLst/>
              <a:gdLst>
                <a:gd name="connsiteX0" fmla="*/ 4229 w 242045"/>
                <a:gd name="connsiteY0" fmla="*/ 20032 h 20031"/>
                <a:gd name="connsiteX1" fmla="*/ 0 w 242045"/>
                <a:gd name="connsiteY1" fmla="*/ 16025 h 20031"/>
                <a:gd name="connsiteX2" fmla="*/ 4006 w 242045"/>
                <a:gd name="connsiteY2" fmla="*/ 11574 h 20031"/>
                <a:gd name="connsiteX3" fmla="*/ 237594 w 242045"/>
                <a:gd name="connsiteY3" fmla="*/ 0 h 20031"/>
                <a:gd name="connsiteX4" fmla="*/ 242046 w 242045"/>
                <a:gd name="connsiteY4" fmla="*/ 4006 h 20031"/>
                <a:gd name="connsiteX5" fmla="*/ 238039 w 242045"/>
                <a:gd name="connsiteY5" fmla="*/ 8458 h 20031"/>
                <a:gd name="connsiteX6" fmla="*/ 4451 w 242045"/>
                <a:gd name="connsiteY6" fmla="*/ 20032 h 20031"/>
                <a:gd name="connsiteX7" fmla="*/ 4229 w 242045"/>
                <a:gd name="connsiteY7" fmla="*/ 20032 h 200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42045" h="20031">
                  <a:moveTo>
                    <a:pt x="4229" y="20032"/>
                  </a:moveTo>
                  <a:cubicBezTo>
                    <a:pt x="2003" y="20032"/>
                    <a:pt x="111" y="18251"/>
                    <a:pt x="0" y="16025"/>
                  </a:cubicBezTo>
                  <a:cubicBezTo>
                    <a:pt x="0" y="13688"/>
                    <a:pt x="1669" y="11685"/>
                    <a:pt x="4006" y="11574"/>
                  </a:cubicBezTo>
                  <a:lnTo>
                    <a:pt x="237594" y="0"/>
                  </a:lnTo>
                  <a:cubicBezTo>
                    <a:pt x="239931" y="0"/>
                    <a:pt x="241934" y="1670"/>
                    <a:pt x="242046" y="4006"/>
                  </a:cubicBezTo>
                  <a:cubicBezTo>
                    <a:pt x="242046" y="6343"/>
                    <a:pt x="240376" y="8346"/>
                    <a:pt x="238039" y="8458"/>
                  </a:cubicBezTo>
                  <a:lnTo>
                    <a:pt x="4451" y="20032"/>
                  </a:lnTo>
                  <a:lnTo>
                    <a:pt x="4229" y="20032"/>
                  </a:lnTo>
                  <a:close/>
                </a:path>
              </a:pathLst>
            </a:custGeom>
            <a:solidFill>
              <a:srgbClr val="F251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234E58EE-12E6-EDD8-EC0C-FEC32373A7B9}"/>
                </a:ext>
              </a:extLst>
            </p:cNvPr>
            <p:cNvSpPr/>
            <p:nvPr/>
          </p:nvSpPr>
          <p:spPr>
            <a:xfrm>
              <a:off x="10647677" y="6337337"/>
              <a:ext cx="61765" cy="32393"/>
            </a:xfrm>
            <a:custGeom>
              <a:avLst/>
              <a:gdLst>
                <a:gd name="connsiteX0" fmla="*/ 57591 w 61765"/>
                <a:gd name="connsiteY0" fmla="*/ 32393 h 32393"/>
                <a:gd name="connsiteX1" fmla="*/ 55811 w 61765"/>
                <a:gd name="connsiteY1" fmla="*/ 32060 h 32393"/>
                <a:gd name="connsiteX2" fmla="*/ 2505 w 61765"/>
                <a:gd name="connsiteY2" fmla="*/ 8022 h 32393"/>
                <a:gd name="connsiteX3" fmla="*/ 391 w 61765"/>
                <a:gd name="connsiteY3" fmla="*/ 2458 h 32393"/>
                <a:gd name="connsiteX4" fmla="*/ 5955 w 61765"/>
                <a:gd name="connsiteY4" fmla="*/ 343 h 32393"/>
                <a:gd name="connsiteX5" fmla="*/ 59261 w 61765"/>
                <a:gd name="connsiteY5" fmla="*/ 24381 h 32393"/>
                <a:gd name="connsiteX6" fmla="*/ 61375 w 61765"/>
                <a:gd name="connsiteY6" fmla="*/ 29945 h 32393"/>
                <a:gd name="connsiteX7" fmla="*/ 57591 w 61765"/>
                <a:gd name="connsiteY7" fmla="*/ 32393 h 323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1765" h="32393">
                  <a:moveTo>
                    <a:pt x="57591" y="32393"/>
                  </a:moveTo>
                  <a:cubicBezTo>
                    <a:pt x="57035" y="32393"/>
                    <a:pt x="56367" y="32282"/>
                    <a:pt x="55811" y="32060"/>
                  </a:cubicBezTo>
                  <a:lnTo>
                    <a:pt x="2505" y="8022"/>
                  </a:lnTo>
                  <a:cubicBezTo>
                    <a:pt x="391" y="7020"/>
                    <a:pt x="-611" y="4572"/>
                    <a:pt x="391" y="2458"/>
                  </a:cubicBezTo>
                  <a:cubicBezTo>
                    <a:pt x="1392" y="343"/>
                    <a:pt x="3841" y="-547"/>
                    <a:pt x="5955" y="343"/>
                  </a:cubicBezTo>
                  <a:lnTo>
                    <a:pt x="59261" y="24381"/>
                  </a:lnTo>
                  <a:cubicBezTo>
                    <a:pt x="61375" y="25382"/>
                    <a:pt x="62376" y="27831"/>
                    <a:pt x="61375" y="29945"/>
                  </a:cubicBezTo>
                  <a:cubicBezTo>
                    <a:pt x="60707" y="31503"/>
                    <a:pt x="59149" y="32393"/>
                    <a:pt x="57591" y="32393"/>
                  </a:cubicBezTo>
                  <a:close/>
                </a:path>
              </a:pathLst>
            </a:custGeom>
            <a:solidFill>
              <a:srgbClr val="F9AD6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96" name="Freeform: Shape 195">
              <a:extLst>
                <a:ext uri="{FF2B5EF4-FFF2-40B4-BE49-F238E27FC236}">
                  <a16:creationId xmlns:a16="http://schemas.microsoft.com/office/drawing/2014/main" id="{39A06F16-EE20-27C5-CFD8-0BECF057672E}"/>
                </a:ext>
              </a:extLst>
            </p:cNvPr>
            <p:cNvSpPr/>
            <p:nvPr/>
          </p:nvSpPr>
          <p:spPr>
            <a:xfrm>
              <a:off x="10575551" y="6391027"/>
              <a:ext cx="93509" cy="34123"/>
            </a:xfrm>
            <a:custGeom>
              <a:avLst/>
              <a:gdLst>
                <a:gd name="connsiteX0" fmla="*/ 89321 w 93509"/>
                <a:gd name="connsiteY0" fmla="*/ 34124 h 34123"/>
                <a:gd name="connsiteX1" fmla="*/ 88097 w 93509"/>
                <a:gd name="connsiteY1" fmla="*/ 33901 h 34123"/>
                <a:gd name="connsiteX2" fmla="*/ 2964 w 93509"/>
                <a:gd name="connsiteY2" fmla="*/ 8195 h 34123"/>
                <a:gd name="connsiteX3" fmla="*/ 182 w 93509"/>
                <a:gd name="connsiteY3" fmla="*/ 2964 h 34123"/>
                <a:gd name="connsiteX4" fmla="*/ 5412 w 93509"/>
                <a:gd name="connsiteY4" fmla="*/ 182 h 34123"/>
                <a:gd name="connsiteX5" fmla="*/ 90546 w 93509"/>
                <a:gd name="connsiteY5" fmla="*/ 25889 h 34123"/>
                <a:gd name="connsiteX6" fmla="*/ 93328 w 93509"/>
                <a:gd name="connsiteY6" fmla="*/ 31119 h 34123"/>
                <a:gd name="connsiteX7" fmla="*/ 89321 w 93509"/>
                <a:gd name="connsiteY7" fmla="*/ 34124 h 34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3509" h="34123">
                  <a:moveTo>
                    <a:pt x="89321" y="34124"/>
                  </a:moveTo>
                  <a:cubicBezTo>
                    <a:pt x="89321" y="34124"/>
                    <a:pt x="88543" y="34124"/>
                    <a:pt x="88097" y="33901"/>
                  </a:cubicBezTo>
                  <a:lnTo>
                    <a:pt x="2964" y="8195"/>
                  </a:lnTo>
                  <a:cubicBezTo>
                    <a:pt x="738" y="7527"/>
                    <a:pt x="-486" y="5190"/>
                    <a:pt x="182" y="2964"/>
                  </a:cubicBezTo>
                  <a:cubicBezTo>
                    <a:pt x="850" y="738"/>
                    <a:pt x="3186" y="-486"/>
                    <a:pt x="5412" y="182"/>
                  </a:cubicBezTo>
                  <a:lnTo>
                    <a:pt x="90546" y="25889"/>
                  </a:lnTo>
                  <a:cubicBezTo>
                    <a:pt x="92771" y="26557"/>
                    <a:pt x="93995" y="28893"/>
                    <a:pt x="93328" y="31119"/>
                  </a:cubicBezTo>
                  <a:cubicBezTo>
                    <a:pt x="92771" y="32900"/>
                    <a:pt x="91102" y="34124"/>
                    <a:pt x="89321" y="34124"/>
                  </a:cubicBezTo>
                  <a:close/>
                </a:path>
              </a:pathLst>
            </a:custGeom>
            <a:solidFill>
              <a:srgbClr val="F9AD6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97" name="Freeform: Shape 196">
              <a:extLst>
                <a:ext uri="{FF2B5EF4-FFF2-40B4-BE49-F238E27FC236}">
                  <a16:creationId xmlns:a16="http://schemas.microsoft.com/office/drawing/2014/main" id="{8CF7E5D8-0B12-92EC-B230-6CFB2597FCFA}"/>
                </a:ext>
              </a:extLst>
            </p:cNvPr>
            <p:cNvSpPr/>
            <p:nvPr/>
          </p:nvSpPr>
          <p:spPr>
            <a:xfrm>
              <a:off x="11472010" y="6225714"/>
              <a:ext cx="57116" cy="25163"/>
            </a:xfrm>
            <a:custGeom>
              <a:avLst/>
              <a:gdLst>
                <a:gd name="connsiteX0" fmla="*/ 4242 w 57116"/>
                <a:gd name="connsiteY0" fmla="*/ 25164 h 25163"/>
                <a:gd name="connsiteX1" fmla="*/ 236 w 57116"/>
                <a:gd name="connsiteY1" fmla="*/ 22382 h 25163"/>
                <a:gd name="connsiteX2" fmla="*/ 2795 w 57116"/>
                <a:gd name="connsiteY2" fmla="*/ 17040 h 25163"/>
                <a:gd name="connsiteX3" fmla="*/ 51538 w 57116"/>
                <a:gd name="connsiteY3" fmla="*/ 236 h 25163"/>
                <a:gd name="connsiteX4" fmla="*/ 56881 w 57116"/>
                <a:gd name="connsiteY4" fmla="*/ 2796 h 25163"/>
                <a:gd name="connsiteX5" fmla="*/ 54320 w 57116"/>
                <a:gd name="connsiteY5" fmla="*/ 8137 h 25163"/>
                <a:gd name="connsiteX6" fmla="*/ 5577 w 57116"/>
                <a:gd name="connsiteY6" fmla="*/ 24942 h 25163"/>
                <a:gd name="connsiteX7" fmla="*/ 4242 w 57116"/>
                <a:gd name="connsiteY7" fmla="*/ 25164 h 25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7116" h="25163">
                  <a:moveTo>
                    <a:pt x="4242" y="25164"/>
                  </a:moveTo>
                  <a:cubicBezTo>
                    <a:pt x="2462" y="25164"/>
                    <a:pt x="904" y="24051"/>
                    <a:pt x="236" y="22382"/>
                  </a:cubicBezTo>
                  <a:cubicBezTo>
                    <a:pt x="-543" y="20156"/>
                    <a:pt x="681" y="17819"/>
                    <a:pt x="2795" y="17040"/>
                  </a:cubicBezTo>
                  <a:lnTo>
                    <a:pt x="51538" y="236"/>
                  </a:lnTo>
                  <a:cubicBezTo>
                    <a:pt x="53765" y="-543"/>
                    <a:pt x="56101" y="681"/>
                    <a:pt x="56881" y="2796"/>
                  </a:cubicBezTo>
                  <a:cubicBezTo>
                    <a:pt x="57659" y="5021"/>
                    <a:pt x="56435" y="7359"/>
                    <a:pt x="54320" y="8137"/>
                  </a:cubicBezTo>
                  <a:lnTo>
                    <a:pt x="5577" y="24942"/>
                  </a:lnTo>
                  <a:cubicBezTo>
                    <a:pt x="5577" y="24942"/>
                    <a:pt x="4688" y="25164"/>
                    <a:pt x="4242" y="25164"/>
                  </a:cubicBezTo>
                  <a:close/>
                </a:path>
              </a:pathLst>
            </a:custGeom>
            <a:solidFill>
              <a:srgbClr val="F9AD6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98" name="Freeform: Shape 197">
              <a:extLst>
                <a:ext uri="{FF2B5EF4-FFF2-40B4-BE49-F238E27FC236}">
                  <a16:creationId xmlns:a16="http://schemas.microsoft.com/office/drawing/2014/main" id="{282DA880-BAF2-E747-9C58-43F7D7E10895}"/>
                </a:ext>
              </a:extLst>
            </p:cNvPr>
            <p:cNvSpPr/>
            <p:nvPr/>
          </p:nvSpPr>
          <p:spPr>
            <a:xfrm>
              <a:off x="11456992" y="6285765"/>
              <a:ext cx="94833" cy="46574"/>
            </a:xfrm>
            <a:custGeom>
              <a:avLst/>
              <a:gdLst>
                <a:gd name="connsiteX0" fmla="*/ 4238 w 94833"/>
                <a:gd name="connsiteY0" fmla="*/ 46574 h 46574"/>
                <a:gd name="connsiteX1" fmla="*/ 343 w 94833"/>
                <a:gd name="connsiteY1" fmla="*/ 44015 h 46574"/>
                <a:gd name="connsiteX2" fmla="*/ 2458 w 94833"/>
                <a:gd name="connsiteY2" fmla="*/ 38451 h 46574"/>
                <a:gd name="connsiteX3" fmla="*/ 88926 w 94833"/>
                <a:gd name="connsiteY3" fmla="*/ 391 h 46574"/>
                <a:gd name="connsiteX4" fmla="*/ 94490 w 94833"/>
                <a:gd name="connsiteY4" fmla="*/ 2505 h 46574"/>
                <a:gd name="connsiteX5" fmla="*/ 92376 w 94833"/>
                <a:gd name="connsiteY5" fmla="*/ 8070 h 46574"/>
                <a:gd name="connsiteX6" fmla="*/ 5907 w 94833"/>
                <a:gd name="connsiteY6" fmla="*/ 46129 h 46574"/>
                <a:gd name="connsiteX7" fmla="*/ 4238 w 94833"/>
                <a:gd name="connsiteY7" fmla="*/ 46463 h 46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4833" h="46574">
                  <a:moveTo>
                    <a:pt x="4238" y="46574"/>
                  </a:moveTo>
                  <a:cubicBezTo>
                    <a:pt x="2568" y="46574"/>
                    <a:pt x="1121" y="45684"/>
                    <a:pt x="343" y="44015"/>
                  </a:cubicBezTo>
                  <a:cubicBezTo>
                    <a:pt x="-547" y="41900"/>
                    <a:pt x="343" y="39452"/>
                    <a:pt x="2458" y="38451"/>
                  </a:cubicBezTo>
                  <a:lnTo>
                    <a:pt x="88926" y="391"/>
                  </a:lnTo>
                  <a:cubicBezTo>
                    <a:pt x="91041" y="-611"/>
                    <a:pt x="93489" y="391"/>
                    <a:pt x="94490" y="2505"/>
                  </a:cubicBezTo>
                  <a:cubicBezTo>
                    <a:pt x="95381" y="4620"/>
                    <a:pt x="94490" y="7068"/>
                    <a:pt x="92376" y="8070"/>
                  </a:cubicBezTo>
                  <a:lnTo>
                    <a:pt x="5907" y="46129"/>
                  </a:lnTo>
                  <a:cubicBezTo>
                    <a:pt x="5907" y="46129"/>
                    <a:pt x="4795" y="46463"/>
                    <a:pt x="4238" y="46463"/>
                  </a:cubicBezTo>
                  <a:close/>
                </a:path>
              </a:pathLst>
            </a:custGeom>
            <a:solidFill>
              <a:srgbClr val="F9AD6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199" name="Freeform: Shape 198">
              <a:extLst>
                <a:ext uri="{FF2B5EF4-FFF2-40B4-BE49-F238E27FC236}">
                  <a16:creationId xmlns:a16="http://schemas.microsoft.com/office/drawing/2014/main" id="{148DE798-B4D7-9853-BEBF-7B413AEEEA54}"/>
                </a:ext>
              </a:extLst>
            </p:cNvPr>
            <p:cNvSpPr/>
            <p:nvPr/>
          </p:nvSpPr>
          <p:spPr>
            <a:xfrm>
              <a:off x="10029950" y="6437464"/>
              <a:ext cx="66960" cy="31310"/>
            </a:xfrm>
            <a:custGeom>
              <a:avLst/>
              <a:gdLst>
                <a:gd name="connsiteX0" fmla="*/ 62804 w 66960"/>
                <a:gd name="connsiteY0" fmla="*/ 31310 h 31310"/>
                <a:gd name="connsiteX1" fmla="*/ 61246 w 66960"/>
                <a:gd name="connsiteY1" fmla="*/ 30977 h 31310"/>
                <a:gd name="connsiteX2" fmla="*/ 2710 w 66960"/>
                <a:gd name="connsiteY2" fmla="*/ 8163 h 31310"/>
                <a:gd name="connsiteX3" fmla="*/ 262 w 66960"/>
                <a:gd name="connsiteY3" fmla="*/ 2710 h 31310"/>
                <a:gd name="connsiteX4" fmla="*/ 5715 w 66960"/>
                <a:gd name="connsiteY4" fmla="*/ 262 h 31310"/>
                <a:gd name="connsiteX5" fmla="*/ 64251 w 66960"/>
                <a:gd name="connsiteY5" fmla="*/ 22964 h 31310"/>
                <a:gd name="connsiteX6" fmla="*/ 66699 w 66960"/>
                <a:gd name="connsiteY6" fmla="*/ 28417 h 31310"/>
                <a:gd name="connsiteX7" fmla="*/ 62804 w 66960"/>
                <a:gd name="connsiteY7" fmla="*/ 31088 h 31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6960" h="31310">
                  <a:moveTo>
                    <a:pt x="62804" y="31310"/>
                  </a:moveTo>
                  <a:cubicBezTo>
                    <a:pt x="62804" y="31310"/>
                    <a:pt x="61802" y="31310"/>
                    <a:pt x="61246" y="30977"/>
                  </a:cubicBezTo>
                  <a:lnTo>
                    <a:pt x="2710" y="8163"/>
                  </a:lnTo>
                  <a:cubicBezTo>
                    <a:pt x="485" y="7273"/>
                    <a:pt x="-517" y="4936"/>
                    <a:pt x="262" y="2710"/>
                  </a:cubicBezTo>
                  <a:cubicBezTo>
                    <a:pt x="1152" y="485"/>
                    <a:pt x="3600" y="-517"/>
                    <a:pt x="5715" y="262"/>
                  </a:cubicBezTo>
                  <a:lnTo>
                    <a:pt x="64251" y="22964"/>
                  </a:lnTo>
                  <a:cubicBezTo>
                    <a:pt x="66477" y="23854"/>
                    <a:pt x="67478" y="26191"/>
                    <a:pt x="66699" y="28417"/>
                  </a:cubicBezTo>
                  <a:cubicBezTo>
                    <a:pt x="66031" y="30086"/>
                    <a:pt x="64474" y="31088"/>
                    <a:pt x="62804" y="31088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200" name="Freeform: Shape 199">
              <a:extLst>
                <a:ext uri="{FF2B5EF4-FFF2-40B4-BE49-F238E27FC236}">
                  <a16:creationId xmlns:a16="http://schemas.microsoft.com/office/drawing/2014/main" id="{999092EB-3A2C-612A-8D9F-004A599BEB72}"/>
                </a:ext>
              </a:extLst>
            </p:cNvPr>
            <p:cNvSpPr/>
            <p:nvPr/>
          </p:nvSpPr>
          <p:spPr>
            <a:xfrm>
              <a:off x="10115714" y="4939972"/>
              <a:ext cx="25190" cy="102235"/>
            </a:xfrm>
            <a:custGeom>
              <a:avLst/>
              <a:gdLst>
                <a:gd name="connsiteX0" fmla="*/ 20886 w 25190"/>
                <a:gd name="connsiteY0" fmla="*/ 102236 h 102235"/>
                <a:gd name="connsiteX1" fmla="*/ 16769 w 25190"/>
                <a:gd name="connsiteY1" fmla="*/ 98786 h 102235"/>
                <a:gd name="connsiteX2" fmla="*/ 76 w 25190"/>
                <a:gd name="connsiteY2" fmla="*/ 4972 h 102235"/>
                <a:gd name="connsiteX3" fmla="*/ 3526 w 25190"/>
                <a:gd name="connsiteY3" fmla="*/ 76 h 102235"/>
                <a:gd name="connsiteX4" fmla="*/ 8422 w 25190"/>
                <a:gd name="connsiteY4" fmla="*/ 3526 h 102235"/>
                <a:gd name="connsiteX5" fmla="*/ 25115 w 25190"/>
                <a:gd name="connsiteY5" fmla="*/ 97339 h 102235"/>
                <a:gd name="connsiteX6" fmla="*/ 21665 w 25190"/>
                <a:gd name="connsiteY6" fmla="*/ 102236 h 102235"/>
                <a:gd name="connsiteX7" fmla="*/ 20886 w 25190"/>
                <a:gd name="connsiteY7" fmla="*/ 102236 h 102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190" h="102235">
                  <a:moveTo>
                    <a:pt x="20886" y="102236"/>
                  </a:moveTo>
                  <a:cubicBezTo>
                    <a:pt x="18883" y="102236"/>
                    <a:pt x="17102" y="100789"/>
                    <a:pt x="16769" y="98786"/>
                  </a:cubicBezTo>
                  <a:lnTo>
                    <a:pt x="76" y="4972"/>
                  </a:lnTo>
                  <a:cubicBezTo>
                    <a:pt x="-369" y="2636"/>
                    <a:pt x="1188" y="521"/>
                    <a:pt x="3526" y="76"/>
                  </a:cubicBezTo>
                  <a:cubicBezTo>
                    <a:pt x="5863" y="-369"/>
                    <a:pt x="7977" y="1189"/>
                    <a:pt x="8422" y="3526"/>
                  </a:cubicBezTo>
                  <a:lnTo>
                    <a:pt x="25115" y="97339"/>
                  </a:lnTo>
                  <a:cubicBezTo>
                    <a:pt x="25560" y="99676"/>
                    <a:pt x="24002" y="101791"/>
                    <a:pt x="21665" y="102236"/>
                  </a:cubicBezTo>
                  <a:cubicBezTo>
                    <a:pt x="21442" y="102236"/>
                    <a:pt x="21220" y="102236"/>
                    <a:pt x="20886" y="102236"/>
                  </a:cubicBez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201" name="Freeform: Shape 200">
              <a:extLst>
                <a:ext uri="{FF2B5EF4-FFF2-40B4-BE49-F238E27FC236}">
                  <a16:creationId xmlns:a16="http://schemas.microsoft.com/office/drawing/2014/main" id="{D6CF1594-5583-10E2-55D9-64BD01042D88}"/>
                </a:ext>
              </a:extLst>
            </p:cNvPr>
            <p:cNvSpPr/>
            <p:nvPr/>
          </p:nvSpPr>
          <p:spPr>
            <a:xfrm>
              <a:off x="10164629" y="4950939"/>
              <a:ext cx="30522" cy="91713"/>
            </a:xfrm>
            <a:custGeom>
              <a:avLst/>
              <a:gdLst>
                <a:gd name="connsiteX0" fmla="*/ 26390 w 30522"/>
                <a:gd name="connsiteY0" fmla="*/ 91714 h 91713"/>
                <a:gd name="connsiteX1" fmla="*/ 22272 w 30522"/>
                <a:gd name="connsiteY1" fmla="*/ 88598 h 91713"/>
                <a:gd name="connsiteX2" fmla="*/ 126 w 30522"/>
                <a:gd name="connsiteY2" fmla="*/ 5245 h 91713"/>
                <a:gd name="connsiteX3" fmla="*/ 3131 w 30522"/>
                <a:gd name="connsiteY3" fmla="*/ 126 h 91713"/>
                <a:gd name="connsiteX4" fmla="*/ 8250 w 30522"/>
                <a:gd name="connsiteY4" fmla="*/ 3131 h 91713"/>
                <a:gd name="connsiteX5" fmla="*/ 30396 w 30522"/>
                <a:gd name="connsiteY5" fmla="*/ 86484 h 91713"/>
                <a:gd name="connsiteX6" fmla="*/ 27391 w 30522"/>
                <a:gd name="connsiteY6" fmla="*/ 91603 h 91713"/>
                <a:gd name="connsiteX7" fmla="*/ 26279 w 30522"/>
                <a:gd name="connsiteY7" fmla="*/ 91714 h 91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22" h="91713">
                  <a:moveTo>
                    <a:pt x="26390" y="91714"/>
                  </a:moveTo>
                  <a:cubicBezTo>
                    <a:pt x="24498" y="91714"/>
                    <a:pt x="22829" y="90490"/>
                    <a:pt x="22272" y="88598"/>
                  </a:cubicBezTo>
                  <a:lnTo>
                    <a:pt x="126" y="5245"/>
                  </a:lnTo>
                  <a:cubicBezTo>
                    <a:pt x="-430" y="3020"/>
                    <a:pt x="905" y="683"/>
                    <a:pt x="3131" y="126"/>
                  </a:cubicBezTo>
                  <a:cubicBezTo>
                    <a:pt x="5357" y="-430"/>
                    <a:pt x="7694" y="905"/>
                    <a:pt x="8250" y="3131"/>
                  </a:cubicBezTo>
                  <a:lnTo>
                    <a:pt x="30396" y="86484"/>
                  </a:lnTo>
                  <a:cubicBezTo>
                    <a:pt x="30952" y="88709"/>
                    <a:pt x="29617" y="91046"/>
                    <a:pt x="27391" y="91603"/>
                  </a:cubicBezTo>
                  <a:cubicBezTo>
                    <a:pt x="27058" y="91603"/>
                    <a:pt x="26723" y="91714"/>
                    <a:pt x="26279" y="91714"/>
                  </a:cubicBez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202" name="Freeform: Shape 201">
              <a:extLst>
                <a:ext uri="{FF2B5EF4-FFF2-40B4-BE49-F238E27FC236}">
                  <a16:creationId xmlns:a16="http://schemas.microsoft.com/office/drawing/2014/main" id="{D809D2E3-FEB6-6DB5-6822-C266084C7610}"/>
                </a:ext>
              </a:extLst>
            </p:cNvPr>
            <p:cNvSpPr/>
            <p:nvPr/>
          </p:nvSpPr>
          <p:spPr>
            <a:xfrm>
              <a:off x="10971903" y="3984577"/>
              <a:ext cx="268091" cy="198174"/>
            </a:xfrm>
            <a:custGeom>
              <a:avLst/>
              <a:gdLst>
                <a:gd name="connsiteX0" fmla="*/ 182402 w 268091"/>
                <a:gd name="connsiteY0" fmla="*/ 188715 h 198174"/>
                <a:gd name="connsiteX1" fmla="*/ 165820 w 268091"/>
                <a:gd name="connsiteY1" fmla="*/ 169240 h 198174"/>
                <a:gd name="connsiteX2" fmla="*/ 182402 w 268091"/>
                <a:gd name="connsiteY2" fmla="*/ 124281 h 198174"/>
                <a:gd name="connsiteX3" fmla="*/ 94932 w 268091"/>
                <a:gd name="connsiteY3" fmla="*/ 71420 h 198174"/>
                <a:gd name="connsiteX4" fmla="*/ 37731 w 268091"/>
                <a:gd name="connsiteY4" fmla="*/ 91229 h 198174"/>
                <a:gd name="connsiteX5" fmla="*/ 6682 w 268091"/>
                <a:gd name="connsiteY5" fmla="*/ 6430 h 198174"/>
                <a:gd name="connsiteX6" fmla="*/ 54980 w 268091"/>
                <a:gd name="connsiteY6" fmla="*/ 6430 h 198174"/>
                <a:gd name="connsiteX7" fmla="*/ 182513 w 268091"/>
                <a:gd name="connsiteY7" fmla="*/ 29132 h 198174"/>
                <a:gd name="connsiteX8" fmla="*/ 237488 w 268091"/>
                <a:gd name="connsiteY8" fmla="*/ 105140 h 198174"/>
                <a:gd name="connsiteX9" fmla="*/ 268092 w 268091"/>
                <a:gd name="connsiteY9" fmla="*/ 138303 h 198174"/>
                <a:gd name="connsiteX10" fmla="*/ 242830 w 268091"/>
                <a:gd name="connsiteY10" fmla="*/ 198174 h 198174"/>
                <a:gd name="connsiteX11" fmla="*/ 182624 w 268091"/>
                <a:gd name="connsiteY11" fmla="*/ 188826 h 198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68091" h="198174">
                  <a:moveTo>
                    <a:pt x="182402" y="188715"/>
                  </a:moveTo>
                  <a:cubicBezTo>
                    <a:pt x="182402" y="188715"/>
                    <a:pt x="170272" y="189494"/>
                    <a:pt x="165820" y="169240"/>
                  </a:cubicBezTo>
                  <a:cubicBezTo>
                    <a:pt x="161369" y="148986"/>
                    <a:pt x="182402" y="124281"/>
                    <a:pt x="182402" y="124281"/>
                  </a:cubicBezTo>
                  <a:cubicBezTo>
                    <a:pt x="182402" y="124281"/>
                    <a:pt x="149128" y="86333"/>
                    <a:pt x="94932" y="71420"/>
                  </a:cubicBezTo>
                  <a:cubicBezTo>
                    <a:pt x="65441" y="63297"/>
                    <a:pt x="37731" y="91229"/>
                    <a:pt x="37731" y="91229"/>
                  </a:cubicBezTo>
                  <a:cubicBezTo>
                    <a:pt x="37731" y="91229"/>
                    <a:pt x="-19025" y="20897"/>
                    <a:pt x="6682" y="6430"/>
                  </a:cubicBezTo>
                  <a:cubicBezTo>
                    <a:pt x="32278" y="-8037"/>
                    <a:pt x="54980" y="6430"/>
                    <a:pt x="54980" y="6430"/>
                  </a:cubicBezTo>
                  <a:cubicBezTo>
                    <a:pt x="54980" y="6430"/>
                    <a:pt x="127760" y="-12377"/>
                    <a:pt x="182513" y="29132"/>
                  </a:cubicBezTo>
                  <a:cubicBezTo>
                    <a:pt x="237154" y="70641"/>
                    <a:pt x="237488" y="105140"/>
                    <a:pt x="237488" y="105140"/>
                  </a:cubicBezTo>
                  <a:cubicBezTo>
                    <a:pt x="237488" y="105140"/>
                    <a:pt x="268092" y="119051"/>
                    <a:pt x="268092" y="138303"/>
                  </a:cubicBezTo>
                  <a:cubicBezTo>
                    <a:pt x="268092" y="157555"/>
                    <a:pt x="242830" y="198174"/>
                    <a:pt x="242830" y="198174"/>
                  </a:cubicBezTo>
                  <a:cubicBezTo>
                    <a:pt x="242830" y="198174"/>
                    <a:pt x="221018" y="165457"/>
                    <a:pt x="182624" y="188826"/>
                  </a:cubicBez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203" name="Freeform: Shape 202">
              <a:extLst>
                <a:ext uri="{FF2B5EF4-FFF2-40B4-BE49-F238E27FC236}">
                  <a16:creationId xmlns:a16="http://schemas.microsoft.com/office/drawing/2014/main" id="{F9A65BBF-AE7A-ED1B-00AD-311F3A9DF333}"/>
                </a:ext>
              </a:extLst>
            </p:cNvPr>
            <p:cNvSpPr/>
            <p:nvPr/>
          </p:nvSpPr>
          <p:spPr>
            <a:xfrm>
              <a:off x="11243555" y="4356802"/>
              <a:ext cx="303475" cy="342090"/>
            </a:xfrm>
            <a:custGeom>
              <a:avLst/>
              <a:gdLst>
                <a:gd name="connsiteX0" fmla="*/ 0 w 303475"/>
                <a:gd name="connsiteY0" fmla="*/ 0 h 342090"/>
                <a:gd name="connsiteX1" fmla="*/ 204543 w 303475"/>
                <a:gd name="connsiteY1" fmla="*/ 129313 h 342090"/>
                <a:gd name="connsiteX2" fmla="*/ 303476 w 303475"/>
                <a:gd name="connsiteY2" fmla="*/ 342091 h 342090"/>
                <a:gd name="connsiteX3" fmla="*/ 164369 w 303475"/>
                <a:gd name="connsiteY3" fmla="*/ 312044 h 342090"/>
                <a:gd name="connsiteX4" fmla="*/ 47742 w 303475"/>
                <a:gd name="connsiteY4" fmla="*/ 335191 h 342090"/>
                <a:gd name="connsiteX5" fmla="*/ 0 w 303475"/>
                <a:gd name="connsiteY5" fmla="*/ 111 h 342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3475" h="342090">
                  <a:moveTo>
                    <a:pt x="0" y="0"/>
                  </a:moveTo>
                  <a:cubicBezTo>
                    <a:pt x="0" y="0"/>
                    <a:pt x="118408" y="25707"/>
                    <a:pt x="204543" y="129313"/>
                  </a:cubicBezTo>
                  <a:cubicBezTo>
                    <a:pt x="284222" y="225130"/>
                    <a:pt x="303476" y="342091"/>
                    <a:pt x="303476" y="342091"/>
                  </a:cubicBezTo>
                  <a:cubicBezTo>
                    <a:pt x="303476" y="342091"/>
                    <a:pt x="214669" y="311487"/>
                    <a:pt x="164369" y="312044"/>
                  </a:cubicBezTo>
                  <a:cubicBezTo>
                    <a:pt x="114067" y="312600"/>
                    <a:pt x="47742" y="335191"/>
                    <a:pt x="47742" y="335191"/>
                  </a:cubicBezTo>
                  <a:lnTo>
                    <a:pt x="0" y="111"/>
                  </a:lnTo>
                  <a:close/>
                </a:path>
              </a:pathLst>
            </a:custGeom>
            <a:solidFill>
              <a:srgbClr val="EA7D2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204" name="Freeform: Shape 203">
              <a:extLst>
                <a:ext uri="{FF2B5EF4-FFF2-40B4-BE49-F238E27FC236}">
                  <a16:creationId xmlns:a16="http://schemas.microsoft.com/office/drawing/2014/main" id="{EF09E9F4-0753-7F93-94FB-A60CCB29607B}"/>
                </a:ext>
              </a:extLst>
            </p:cNvPr>
            <p:cNvSpPr/>
            <p:nvPr/>
          </p:nvSpPr>
          <p:spPr>
            <a:xfrm>
              <a:off x="11183795" y="4337995"/>
              <a:ext cx="158248" cy="487207"/>
            </a:xfrm>
            <a:custGeom>
              <a:avLst/>
              <a:gdLst>
                <a:gd name="connsiteX0" fmla="*/ 94482 w 158248"/>
                <a:gd name="connsiteY0" fmla="*/ 29713 h 487207"/>
                <a:gd name="connsiteX1" fmla="*/ 92478 w 158248"/>
                <a:gd name="connsiteY1" fmla="*/ 232475 h 487207"/>
                <a:gd name="connsiteX2" fmla="*/ 158248 w 158248"/>
                <a:gd name="connsiteY2" fmla="*/ 443472 h 487207"/>
                <a:gd name="connsiteX3" fmla="*/ 129981 w 158248"/>
                <a:gd name="connsiteY3" fmla="*/ 487207 h 487207"/>
                <a:gd name="connsiteX4" fmla="*/ 74561 w 158248"/>
                <a:gd name="connsiteY4" fmla="*/ 441358 h 487207"/>
                <a:gd name="connsiteX5" fmla="*/ 0 w 158248"/>
                <a:gd name="connsiteY5" fmla="*/ 163144 h 487207"/>
                <a:gd name="connsiteX6" fmla="*/ 9348 w 158248"/>
                <a:gd name="connsiteY6" fmla="*/ 0 h 487207"/>
                <a:gd name="connsiteX7" fmla="*/ 94370 w 158248"/>
                <a:gd name="connsiteY7" fmla="*/ 29602 h 487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8248" h="487207">
                  <a:moveTo>
                    <a:pt x="94482" y="29713"/>
                  </a:moveTo>
                  <a:cubicBezTo>
                    <a:pt x="94482" y="29713"/>
                    <a:pt x="78123" y="148121"/>
                    <a:pt x="92478" y="232475"/>
                  </a:cubicBezTo>
                  <a:cubicBezTo>
                    <a:pt x="107835" y="322505"/>
                    <a:pt x="158248" y="443472"/>
                    <a:pt x="158248" y="443472"/>
                  </a:cubicBezTo>
                  <a:lnTo>
                    <a:pt x="129981" y="487207"/>
                  </a:lnTo>
                  <a:cubicBezTo>
                    <a:pt x="129981" y="487207"/>
                    <a:pt x="94927" y="470069"/>
                    <a:pt x="74561" y="441358"/>
                  </a:cubicBezTo>
                  <a:cubicBezTo>
                    <a:pt x="49411" y="405969"/>
                    <a:pt x="0" y="297354"/>
                    <a:pt x="0" y="163144"/>
                  </a:cubicBezTo>
                  <a:cubicBezTo>
                    <a:pt x="0" y="28934"/>
                    <a:pt x="9348" y="0"/>
                    <a:pt x="9348" y="0"/>
                  </a:cubicBezTo>
                  <a:cubicBezTo>
                    <a:pt x="9348" y="0"/>
                    <a:pt x="76564" y="12464"/>
                    <a:pt x="94370" y="29602"/>
                  </a:cubicBezTo>
                  <a:close/>
                </a:path>
              </a:pathLst>
            </a:custGeom>
            <a:solidFill>
              <a:srgbClr val="B7554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205" name="Freeform: Shape 204">
              <a:extLst>
                <a:ext uri="{FF2B5EF4-FFF2-40B4-BE49-F238E27FC236}">
                  <a16:creationId xmlns:a16="http://schemas.microsoft.com/office/drawing/2014/main" id="{CF825DDA-B3F4-1851-F31C-37EFF1B8A2A8}"/>
                </a:ext>
              </a:extLst>
            </p:cNvPr>
            <p:cNvSpPr/>
            <p:nvPr/>
          </p:nvSpPr>
          <p:spPr>
            <a:xfrm>
              <a:off x="11258913" y="4635349"/>
              <a:ext cx="302679" cy="325474"/>
            </a:xfrm>
            <a:custGeom>
              <a:avLst/>
              <a:gdLst>
                <a:gd name="connsiteX0" fmla="*/ 277657 w 302679"/>
                <a:gd name="connsiteY0" fmla="*/ 60094 h 325474"/>
                <a:gd name="connsiteX1" fmla="*/ 221792 w 302679"/>
                <a:gd name="connsiteY1" fmla="*/ 323618 h 325474"/>
                <a:gd name="connsiteX2" fmla="*/ 0 w 302679"/>
                <a:gd name="connsiteY2" fmla="*/ 48075 h 325474"/>
                <a:gd name="connsiteX3" fmla="*/ 97486 w 302679"/>
                <a:gd name="connsiteY3" fmla="*/ 0 h 325474"/>
                <a:gd name="connsiteX4" fmla="*/ 149122 w 302679"/>
                <a:gd name="connsiteY4" fmla="*/ 33386 h 325474"/>
                <a:gd name="connsiteX5" fmla="*/ 277657 w 302679"/>
                <a:gd name="connsiteY5" fmla="*/ 59983 h 325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2679" h="325474">
                  <a:moveTo>
                    <a:pt x="277657" y="60094"/>
                  </a:moveTo>
                  <a:cubicBezTo>
                    <a:pt x="277657" y="60094"/>
                    <a:pt x="361678" y="295351"/>
                    <a:pt x="221792" y="323618"/>
                  </a:cubicBezTo>
                  <a:cubicBezTo>
                    <a:pt x="81907" y="351884"/>
                    <a:pt x="0" y="48075"/>
                    <a:pt x="0" y="48075"/>
                  </a:cubicBezTo>
                  <a:lnTo>
                    <a:pt x="97486" y="0"/>
                  </a:lnTo>
                  <a:lnTo>
                    <a:pt x="149122" y="33386"/>
                  </a:lnTo>
                  <a:cubicBezTo>
                    <a:pt x="149122" y="33386"/>
                    <a:pt x="241601" y="39506"/>
                    <a:pt x="277657" y="59983"/>
                  </a:cubicBezTo>
                  <a:close/>
                </a:path>
              </a:pathLst>
            </a:custGeom>
            <a:solidFill>
              <a:srgbClr val="FF9E88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206" name="Freeform: Shape 205">
              <a:extLst>
                <a:ext uri="{FF2B5EF4-FFF2-40B4-BE49-F238E27FC236}">
                  <a16:creationId xmlns:a16="http://schemas.microsoft.com/office/drawing/2014/main" id="{AC0B8E5E-6F22-770D-6242-6D27F3D6C26E}"/>
                </a:ext>
              </a:extLst>
            </p:cNvPr>
            <p:cNvSpPr/>
            <p:nvPr/>
          </p:nvSpPr>
          <p:spPr>
            <a:xfrm>
              <a:off x="11148956" y="4463629"/>
              <a:ext cx="218908" cy="258903"/>
            </a:xfrm>
            <a:custGeom>
              <a:avLst/>
              <a:gdLst>
                <a:gd name="connsiteX0" fmla="*/ 218906 w 218908"/>
                <a:gd name="connsiteY0" fmla="*/ 176839 h 258903"/>
                <a:gd name="connsiteX1" fmla="*/ 206219 w 218908"/>
                <a:gd name="connsiteY1" fmla="*/ 85474 h 258903"/>
                <a:gd name="connsiteX2" fmla="*/ 171498 w 218908"/>
                <a:gd name="connsiteY2" fmla="*/ 34616 h 258903"/>
                <a:gd name="connsiteX3" fmla="*/ 125649 w 218908"/>
                <a:gd name="connsiteY3" fmla="*/ 7 h 258903"/>
                <a:gd name="connsiteX4" fmla="*/ 100387 w 218908"/>
                <a:gd name="connsiteY4" fmla="*/ 22041 h 258903"/>
                <a:gd name="connsiteX5" fmla="*/ 26048 w 218908"/>
                <a:gd name="connsiteY5" fmla="*/ 66778 h 258903"/>
                <a:gd name="connsiteX6" fmla="*/ 2344 w 218908"/>
                <a:gd name="connsiteY6" fmla="*/ 145345 h 258903"/>
                <a:gd name="connsiteX7" fmla="*/ 43408 w 218908"/>
                <a:gd name="connsiteY7" fmla="*/ 190082 h 258903"/>
                <a:gd name="connsiteX8" fmla="*/ 54092 w 218908"/>
                <a:gd name="connsiteY8" fmla="*/ 152801 h 258903"/>
                <a:gd name="connsiteX9" fmla="*/ 155696 w 218908"/>
                <a:gd name="connsiteY9" fmla="*/ 258300 h 258903"/>
                <a:gd name="connsiteX10" fmla="*/ 218906 w 218908"/>
                <a:gd name="connsiteY10" fmla="*/ 176950 h 2589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8908" h="258903">
                  <a:moveTo>
                    <a:pt x="218906" y="176839"/>
                  </a:moveTo>
                  <a:cubicBezTo>
                    <a:pt x="218906" y="176839"/>
                    <a:pt x="212562" y="114185"/>
                    <a:pt x="206219" y="85474"/>
                  </a:cubicBezTo>
                  <a:cubicBezTo>
                    <a:pt x="199876" y="56762"/>
                    <a:pt x="171498" y="34616"/>
                    <a:pt x="171498" y="34616"/>
                  </a:cubicBezTo>
                  <a:cubicBezTo>
                    <a:pt x="171498" y="34616"/>
                    <a:pt x="139448" y="452"/>
                    <a:pt x="125649" y="7"/>
                  </a:cubicBezTo>
                  <a:cubicBezTo>
                    <a:pt x="111960" y="-439"/>
                    <a:pt x="100387" y="22041"/>
                    <a:pt x="100387" y="22041"/>
                  </a:cubicBezTo>
                  <a:cubicBezTo>
                    <a:pt x="100387" y="22041"/>
                    <a:pt x="45078" y="49862"/>
                    <a:pt x="26048" y="66778"/>
                  </a:cubicBezTo>
                  <a:cubicBezTo>
                    <a:pt x="7129" y="83693"/>
                    <a:pt x="-5446" y="126315"/>
                    <a:pt x="2344" y="145345"/>
                  </a:cubicBezTo>
                  <a:cubicBezTo>
                    <a:pt x="10246" y="164264"/>
                    <a:pt x="30722" y="198428"/>
                    <a:pt x="43408" y="190082"/>
                  </a:cubicBezTo>
                  <a:cubicBezTo>
                    <a:pt x="56095" y="181735"/>
                    <a:pt x="54092" y="152801"/>
                    <a:pt x="54092" y="152801"/>
                  </a:cubicBezTo>
                  <a:cubicBezTo>
                    <a:pt x="54092" y="152801"/>
                    <a:pt x="90816" y="249508"/>
                    <a:pt x="155696" y="258300"/>
                  </a:cubicBezTo>
                  <a:cubicBezTo>
                    <a:pt x="220463" y="267091"/>
                    <a:pt x="218906" y="176950"/>
                    <a:pt x="218906" y="176950"/>
                  </a:cubicBezTo>
                  <a:close/>
                </a:path>
              </a:pathLst>
            </a:custGeom>
            <a:solidFill>
              <a:srgbClr val="FF9E88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207" name="Freeform: Shape 206">
              <a:extLst>
                <a:ext uri="{FF2B5EF4-FFF2-40B4-BE49-F238E27FC236}">
                  <a16:creationId xmlns:a16="http://schemas.microsoft.com/office/drawing/2014/main" id="{14E64C96-2DB8-17AC-A7B5-C72CFD92437B}"/>
                </a:ext>
              </a:extLst>
            </p:cNvPr>
            <p:cNvSpPr/>
            <p:nvPr/>
          </p:nvSpPr>
          <p:spPr>
            <a:xfrm>
              <a:off x="11317029" y="4502499"/>
              <a:ext cx="22985" cy="45713"/>
            </a:xfrm>
            <a:custGeom>
              <a:avLst/>
              <a:gdLst>
                <a:gd name="connsiteX0" fmla="*/ 18782 w 22985"/>
                <a:gd name="connsiteY0" fmla="*/ 45713 h 45713"/>
                <a:gd name="connsiteX1" fmla="*/ 14887 w 22985"/>
                <a:gd name="connsiteY1" fmla="*/ 43042 h 45713"/>
                <a:gd name="connsiteX2" fmla="*/ 309 w 22985"/>
                <a:gd name="connsiteY2" fmla="*/ 5762 h 45713"/>
                <a:gd name="connsiteX3" fmla="*/ 2646 w 22985"/>
                <a:gd name="connsiteY3" fmla="*/ 309 h 45713"/>
                <a:gd name="connsiteX4" fmla="*/ 8099 w 22985"/>
                <a:gd name="connsiteY4" fmla="*/ 2646 h 45713"/>
                <a:gd name="connsiteX5" fmla="*/ 22677 w 22985"/>
                <a:gd name="connsiteY5" fmla="*/ 39926 h 45713"/>
                <a:gd name="connsiteX6" fmla="*/ 20340 w 22985"/>
                <a:gd name="connsiteY6" fmla="*/ 45379 h 45713"/>
                <a:gd name="connsiteX7" fmla="*/ 18782 w 22985"/>
                <a:gd name="connsiteY7" fmla="*/ 45713 h 45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985" h="45713">
                  <a:moveTo>
                    <a:pt x="18782" y="45713"/>
                  </a:moveTo>
                  <a:cubicBezTo>
                    <a:pt x="17113" y="45713"/>
                    <a:pt x="15555" y="44712"/>
                    <a:pt x="14887" y="43042"/>
                  </a:cubicBezTo>
                  <a:lnTo>
                    <a:pt x="309" y="5762"/>
                  </a:lnTo>
                  <a:cubicBezTo>
                    <a:pt x="-581" y="3647"/>
                    <a:pt x="531" y="1199"/>
                    <a:pt x="2646" y="309"/>
                  </a:cubicBezTo>
                  <a:cubicBezTo>
                    <a:pt x="4760" y="-582"/>
                    <a:pt x="7208" y="531"/>
                    <a:pt x="8099" y="2646"/>
                  </a:cubicBezTo>
                  <a:lnTo>
                    <a:pt x="22677" y="39926"/>
                  </a:lnTo>
                  <a:cubicBezTo>
                    <a:pt x="23567" y="42041"/>
                    <a:pt x="22455" y="44489"/>
                    <a:pt x="20340" y="45379"/>
                  </a:cubicBezTo>
                  <a:cubicBezTo>
                    <a:pt x="19895" y="45602"/>
                    <a:pt x="19339" y="45713"/>
                    <a:pt x="18782" y="45713"/>
                  </a:cubicBez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208" name="Freeform: Shape 207">
              <a:extLst>
                <a:ext uri="{FF2B5EF4-FFF2-40B4-BE49-F238E27FC236}">
                  <a16:creationId xmlns:a16="http://schemas.microsoft.com/office/drawing/2014/main" id="{D92EC18A-0761-AF5B-CD1C-655287522EAB}"/>
                </a:ext>
              </a:extLst>
            </p:cNvPr>
            <p:cNvSpPr/>
            <p:nvPr/>
          </p:nvSpPr>
          <p:spPr>
            <a:xfrm>
              <a:off x="11182957" y="4588832"/>
              <a:ext cx="25988" cy="29268"/>
            </a:xfrm>
            <a:custGeom>
              <a:avLst/>
              <a:gdLst>
                <a:gd name="connsiteX0" fmla="*/ 21649 w 25988"/>
                <a:gd name="connsiteY0" fmla="*/ 29157 h 29268"/>
                <a:gd name="connsiteX1" fmla="*/ 18421 w 25988"/>
                <a:gd name="connsiteY1" fmla="*/ 27710 h 29268"/>
                <a:gd name="connsiteX2" fmla="*/ 950 w 25988"/>
                <a:gd name="connsiteY2" fmla="*/ 6900 h 29268"/>
                <a:gd name="connsiteX3" fmla="*/ 1506 w 25988"/>
                <a:gd name="connsiteY3" fmla="*/ 1002 h 29268"/>
                <a:gd name="connsiteX4" fmla="*/ 7404 w 25988"/>
                <a:gd name="connsiteY4" fmla="*/ 1558 h 29268"/>
                <a:gd name="connsiteX5" fmla="*/ 17531 w 25988"/>
                <a:gd name="connsiteY5" fmla="*/ 13466 h 29268"/>
                <a:gd name="connsiteX6" fmla="*/ 17531 w 25988"/>
                <a:gd name="connsiteY6" fmla="*/ 4229 h 29268"/>
                <a:gd name="connsiteX7" fmla="*/ 21760 w 25988"/>
                <a:gd name="connsiteY7" fmla="*/ 0 h 29268"/>
                <a:gd name="connsiteX8" fmla="*/ 25989 w 25988"/>
                <a:gd name="connsiteY8" fmla="*/ 4229 h 29268"/>
                <a:gd name="connsiteX9" fmla="*/ 25989 w 25988"/>
                <a:gd name="connsiteY9" fmla="*/ 25039 h 29268"/>
                <a:gd name="connsiteX10" fmla="*/ 23207 w 25988"/>
                <a:gd name="connsiteY10" fmla="*/ 29045 h 29268"/>
                <a:gd name="connsiteX11" fmla="*/ 21760 w 25988"/>
                <a:gd name="connsiteY11" fmla="*/ 29268 h 29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988" h="29268">
                  <a:moveTo>
                    <a:pt x="21649" y="29157"/>
                  </a:moveTo>
                  <a:cubicBezTo>
                    <a:pt x="20425" y="29157"/>
                    <a:pt x="19201" y="28600"/>
                    <a:pt x="18421" y="27710"/>
                  </a:cubicBezTo>
                  <a:lnTo>
                    <a:pt x="950" y="6900"/>
                  </a:lnTo>
                  <a:cubicBezTo>
                    <a:pt x="-497" y="5119"/>
                    <a:pt x="-274" y="2448"/>
                    <a:pt x="1506" y="1002"/>
                  </a:cubicBezTo>
                  <a:cubicBezTo>
                    <a:pt x="3287" y="-445"/>
                    <a:pt x="5958" y="-222"/>
                    <a:pt x="7404" y="1558"/>
                  </a:cubicBezTo>
                  <a:lnTo>
                    <a:pt x="17531" y="13466"/>
                  </a:lnTo>
                  <a:lnTo>
                    <a:pt x="17531" y="4229"/>
                  </a:lnTo>
                  <a:cubicBezTo>
                    <a:pt x="17531" y="1892"/>
                    <a:pt x="19423" y="0"/>
                    <a:pt x="21760" y="0"/>
                  </a:cubicBezTo>
                  <a:cubicBezTo>
                    <a:pt x="24097" y="0"/>
                    <a:pt x="25989" y="1892"/>
                    <a:pt x="25989" y="4229"/>
                  </a:cubicBezTo>
                  <a:lnTo>
                    <a:pt x="25989" y="25039"/>
                  </a:lnTo>
                  <a:cubicBezTo>
                    <a:pt x="25989" y="26820"/>
                    <a:pt x="24876" y="28378"/>
                    <a:pt x="23207" y="29045"/>
                  </a:cubicBezTo>
                  <a:cubicBezTo>
                    <a:pt x="22762" y="29268"/>
                    <a:pt x="22205" y="29268"/>
                    <a:pt x="21760" y="29268"/>
                  </a:cubicBez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209" name="Freeform: Shape 208">
              <a:extLst>
                <a:ext uri="{FF2B5EF4-FFF2-40B4-BE49-F238E27FC236}">
                  <a16:creationId xmlns:a16="http://schemas.microsoft.com/office/drawing/2014/main" id="{7C7F58D2-EF72-8045-4D61-638C669F2CF8}"/>
                </a:ext>
              </a:extLst>
            </p:cNvPr>
            <p:cNvSpPr/>
            <p:nvPr/>
          </p:nvSpPr>
          <p:spPr>
            <a:xfrm>
              <a:off x="11371351" y="5044703"/>
              <a:ext cx="194328" cy="71954"/>
            </a:xfrm>
            <a:custGeom>
              <a:avLst/>
              <a:gdLst>
                <a:gd name="connsiteX0" fmla="*/ 67177 w 194328"/>
                <a:gd name="connsiteY0" fmla="*/ 71955 h 71954"/>
                <a:gd name="connsiteX1" fmla="*/ 2964 w 194328"/>
                <a:gd name="connsiteY1" fmla="*/ 61828 h 71954"/>
                <a:gd name="connsiteX2" fmla="*/ 182 w 194328"/>
                <a:gd name="connsiteY2" fmla="*/ 56597 h 71954"/>
                <a:gd name="connsiteX3" fmla="*/ 5413 w 194328"/>
                <a:gd name="connsiteY3" fmla="*/ 53815 h 71954"/>
                <a:gd name="connsiteX4" fmla="*/ 186474 w 194328"/>
                <a:gd name="connsiteY4" fmla="*/ 2179 h 71954"/>
                <a:gd name="connsiteX5" fmla="*/ 192150 w 194328"/>
                <a:gd name="connsiteY5" fmla="*/ 509 h 71954"/>
                <a:gd name="connsiteX6" fmla="*/ 193819 w 194328"/>
                <a:gd name="connsiteY6" fmla="*/ 6185 h 71954"/>
                <a:gd name="connsiteX7" fmla="*/ 67177 w 194328"/>
                <a:gd name="connsiteY7" fmla="*/ 71955 h 71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4328" h="71954">
                  <a:moveTo>
                    <a:pt x="67177" y="71955"/>
                  </a:moveTo>
                  <a:cubicBezTo>
                    <a:pt x="48146" y="71955"/>
                    <a:pt x="26891" y="68950"/>
                    <a:pt x="2964" y="61828"/>
                  </a:cubicBezTo>
                  <a:cubicBezTo>
                    <a:pt x="739" y="61160"/>
                    <a:pt x="-486" y="58823"/>
                    <a:pt x="182" y="56597"/>
                  </a:cubicBezTo>
                  <a:cubicBezTo>
                    <a:pt x="850" y="54372"/>
                    <a:pt x="3187" y="53147"/>
                    <a:pt x="5413" y="53815"/>
                  </a:cubicBezTo>
                  <a:cubicBezTo>
                    <a:pt x="134169" y="92654"/>
                    <a:pt x="184359" y="5851"/>
                    <a:pt x="186474" y="2179"/>
                  </a:cubicBezTo>
                  <a:cubicBezTo>
                    <a:pt x="187587" y="176"/>
                    <a:pt x="190146" y="-603"/>
                    <a:pt x="192150" y="509"/>
                  </a:cubicBezTo>
                  <a:cubicBezTo>
                    <a:pt x="194152" y="1622"/>
                    <a:pt x="194932" y="4182"/>
                    <a:pt x="193819" y="6185"/>
                  </a:cubicBezTo>
                  <a:cubicBezTo>
                    <a:pt x="193374" y="6964"/>
                    <a:pt x="156093" y="71955"/>
                    <a:pt x="67177" y="71955"/>
                  </a:cubicBezTo>
                  <a:close/>
                </a:path>
              </a:pathLst>
            </a:custGeom>
            <a:solidFill>
              <a:srgbClr val="F9AD6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210" name="Freeform: Shape 209">
              <a:extLst>
                <a:ext uri="{FF2B5EF4-FFF2-40B4-BE49-F238E27FC236}">
                  <a16:creationId xmlns:a16="http://schemas.microsoft.com/office/drawing/2014/main" id="{E5A72BD0-4B51-3A72-89C3-FA0247B799BF}"/>
                </a:ext>
              </a:extLst>
            </p:cNvPr>
            <p:cNvSpPr/>
            <p:nvPr/>
          </p:nvSpPr>
          <p:spPr>
            <a:xfrm>
              <a:off x="9951497" y="5178088"/>
              <a:ext cx="570474" cy="593725"/>
            </a:xfrm>
            <a:custGeom>
              <a:avLst/>
              <a:gdLst>
                <a:gd name="connsiteX0" fmla="*/ 76712 w 570474"/>
                <a:gd name="connsiteY0" fmla="*/ 14690 h 593725"/>
                <a:gd name="connsiteX1" fmla="*/ 370 w 570474"/>
                <a:gd name="connsiteY1" fmla="*/ 593151 h 593725"/>
                <a:gd name="connsiteX2" fmla="*/ 569706 w 570474"/>
                <a:gd name="connsiteY2" fmla="*/ 583024 h 593725"/>
                <a:gd name="connsiteX3" fmla="*/ 496368 w 570474"/>
                <a:gd name="connsiteY3" fmla="*/ 0 h 593725"/>
                <a:gd name="connsiteX4" fmla="*/ 76712 w 570474"/>
                <a:gd name="connsiteY4" fmla="*/ 14801 h 593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0474" h="593725">
                  <a:moveTo>
                    <a:pt x="76712" y="14690"/>
                  </a:moveTo>
                  <a:cubicBezTo>
                    <a:pt x="76712" y="14690"/>
                    <a:pt x="-6196" y="590146"/>
                    <a:pt x="370" y="593151"/>
                  </a:cubicBezTo>
                  <a:cubicBezTo>
                    <a:pt x="6936" y="596155"/>
                    <a:pt x="560024" y="586585"/>
                    <a:pt x="569706" y="583024"/>
                  </a:cubicBezTo>
                  <a:cubicBezTo>
                    <a:pt x="579276" y="579463"/>
                    <a:pt x="496368" y="0"/>
                    <a:pt x="496368" y="0"/>
                  </a:cubicBezTo>
                  <a:lnTo>
                    <a:pt x="76712" y="14801"/>
                  </a:lnTo>
                  <a:close/>
                </a:path>
              </a:pathLst>
            </a:custGeom>
            <a:solidFill>
              <a:srgbClr val="F28C2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211" name="Freeform: Shape 210">
              <a:extLst>
                <a:ext uri="{FF2B5EF4-FFF2-40B4-BE49-F238E27FC236}">
                  <a16:creationId xmlns:a16="http://schemas.microsoft.com/office/drawing/2014/main" id="{5E16EA33-D461-C592-3C5E-8F3019F8B5BF}"/>
                </a:ext>
              </a:extLst>
            </p:cNvPr>
            <p:cNvSpPr/>
            <p:nvPr/>
          </p:nvSpPr>
          <p:spPr>
            <a:xfrm>
              <a:off x="9903978" y="5178088"/>
              <a:ext cx="570474" cy="593725"/>
            </a:xfrm>
            <a:custGeom>
              <a:avLst/>
              <a:gdLst>
                <a:gd name="connsiteX0" fmla="*/ 76712 w 570474"/>
                <a:gd name="connsiteY0" fmla="*/ 14690 h 593725"/>
                <a:gd name="connsiteX1" fmla="*/ 370 w 570474"/>
                <a:gd name="connsiteY1" fmla="*/ 593151 h 593725"/>
                <a:gd name="connsiteX2" fmla="*/ 569706 w 570474"/>
                <a:gd name="connsiteY2" fmla="*/ 583024 h 593725"/>
                <a:gd name="connsiteX3" fmla="*/ 496369 w 570474"/>
                <a:gd name="connsiteY3" fmla="*/ 0 h 593725"/>
                <a:gd name="connsiteX4" fmla="*/ 76712 w 570474"/>
                <a:gd name="connsiteY4" fmla="*/ 14801 h 593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0474" h="593725">
                  <a:moveTo>
                    <a:pt x="76712" y="14690"/>
                  </a:moveTo>
                  <a:cubicBezTo>
                    <a:pt x="76712" y="14690"/>
                    <a:pt x="-6196" y="590146"/>
                    <a:pt x="370" y="593151"/>
                  </a:cubicBezTo>
                  <a:cubicBezTo>
                    <a:pt x="6936" y="596155"/>
                    <a:pt x="560024" y="586585"/>
                    <a:pt x="569706" y="583024"/>
                  </a:cubicBezTo>
                  <a:cubicBezTo>
                    <a:pt x="579277" y="579463"/>
                    <a:pt x="496369" y="0"/>
                    <a:pt x="496369" y="0"/>
                  </a:cubicBezTo>
                  <a:lnTo>
                    <a:pt x="76712" y="14801"/>
                  </a:lnTo>
                  <a:close/>
                </a:path>
              </a:pathLst>
            </a:custGeom>
            <a:solidFill>
              <a:srgbClr val="F9AD6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212" name="Freeform: Shape 211">
              <a:extLst>
                <a:ext uri="{FF2B5EF4-FFF2-40B4-BE49-F238E27FC236}">
                  <a16:creationId xmlns:a16="http://schemas.microsoft.com/office/drawing/2014/main" id="{C6A7B43E-DE8F-C42E-EF3D-A7C637A94B82}"/>
                </a:ext>
              </a:extLst>
            </p:cNvPr>
            <p:cNvSpPr/>
            <p:nvPr/>
          </p:nvSpPr>
          <p:spPr>
            <a:xfrm>
              <a:off x="11166470" y="5086341"/>
              <a:ext cx="109484" cy="77502"/>
            </a:xfrm>
            <a:custGeom>
              <a:avLst/>
              <a:gdLst>
                <a:gd name="connsiteX0" fmla="*/ 79089 w 109484"/>
                <a:gd name="connsiteY0" fmla="*/ 77502 h 77502"/>
                <a:gd name="connsiteX1" fmla="*/ 38803 w 109484"/>
                <a:gd name="connsiteY1" fmla="*/ 66151 h 77502"/>
                <a:gd name="connsiteX2" fmla="*/ 76 w 109484"/>
                <a:gd name="connsiteY2" fmla="*/ 4944 h 77502"/>
                <a:gd name="connsiteX3" fmla="*/ 3526 w 109484"/>
                <a:gd name="connsiteY3" fmla="*/ 48 h 77502"/>
                <a:gd name="connsiteX4" fmla="*/ 8422 w 109484"/>
                <a:gd name="connsiteY4" fmla="*/ 3498 h 77502"/>
                <a:gd name="connsiteX5" fmla="*/ 43477 w 109484"/>
                <a:gd name="connsiteY5" fmla="*/ 59029 h 77502"/>
                <a:gd name="connsiteX6" fmla="*/ 104239 w 109484"/>
                <a:gd name="connsiteY6" fmla="*/ 65706 h 77502"/>
                <a:gd name="connsiteX7" fmla="*/ 109358 w 109484"/>
                <a:gd name="connsiteY7" fmla="*/ 68711 h 77502"/>
                <a:gd name="connsiteX8" fmla="*/ 106353 w 109484"/>
                <a:gd name="connsiteY8" fmla="*/ 73830 h 77502"/>
                <a:gd name="connsiteX9" fmla="*/ 79311 w 109484"/>
                <a:gd name="connsiteY9" fmla="*/ 77502 h 77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9484" h="77502">
                  <a:moveTo>
                    <a:pt x="79089" y="77502"/>
                  </a:moveTo>
                  <a:cubicBezTo>
                    <a:pt x="63954" y="77502"/>
                    <a:pt x="50488" y="73719"/>
                    <a:pt x="38803" y="66151"/>
                  </a:cubicBezTo>
                  <a:cubicBezTo>
                    <a:pt x="7643" y="46009"/>
                    <a:pt x="410" y="6613"/>
                    <a:pt x="76" y="4944"/>
                  </a:cubicBezTo>
                  <a:cubicBezTo>
                    <a:pt x="-369" y="2719"/>
                    <a:pt x="1189" y="493"/>
                    <a:pt x="3526" y="48"/>
                  </a:cubicBezTo>
                  <a:cubicBezTo>
                    <a:pt x="5863" y="-286"/>
                    <a:pt x="7977" y="1161"/>
                    <a:pt x="8422" y="3498"/>
                  </a:cubicBezTo>
                  <a:cubicBezTo>
                    <a:pt x="8422" y="3831"/>
                    <a:pt x="15322" y="41001"/>
                    <a:pt x="43477" y="59029"/>
                  </a:cubicBezTo>
                  <a:cubicBezTo>
                    <a:pt x="59836" y="69601"/>
                    <a:pt x="80201" y="71715"/>
                    <a:pt x="104239" y="65706"/>
                  </a:cubicBezTo>
                  <a:cubicBezTo>
                    <a:pt x="106465" y="65150"/>
                    <a:pt x="108802" y="66485"/>
                    <a:pt x="109358" y="68711"/>
                  </a:cubicBezTo>
                  <a:cubicBezTo>
                    <a:pt x="109914" y="70936"/>
                    <a:pt x="108579" y="73273"/>
                    <a:pt x="106353" y="73830"/>
                  </a:cubicBezTo>
                  <a:cubicBezTo>
                    <a:pt x="96783" y="76278"/>
                    <a:pt x="87769" y="77502"/>
                    <a:pt x="79311" y="77502"/>
                  </a:cubicBezTo>
                  <a:close/>
                </a:path>
              </a:pathLst>
            </a:custGeom>
            <a:solidFill>
              <a:srgbClr val="F251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</p:grpSp>
      <p:grpSp>
        <p:nvGrpSpPr>
          <p:cNvPr id="213" name="Graphic 37">
            <a:extLst>
              <a:ext uri="{FF2B5EF4-FFF2-40B4-BE49-F238E27FC236}">
                <a16:creationId xmlns:a16="http://schemas.microsoft.com/office/drawing/2014/main" id="{B9803926-13A4-0FF5-480D-4728EEC2C54A}"/>
              </a:ext>
            </a:extLst>
          </p:cNvPr>
          <p:cNvGrpSpPr/>
          <p:nvPr/>
        </p:nvGrpSpPr>
        <p:grpSpPr>
          <a:xfrm>
            <a:off x="5022844" y="4212187"/>
            <a:ext cx="1954472" cy="2597366"/>
            <a:chOff x="680849" y="4115600"/>
            <a:chExt cx="1954472" cy="2597366"/>
          </a:xfrm>
        </p:grpSpPr>
        <p:sp>
          <p:nvSpPr>
            <p:cNvPr id="214" name="Freeform: Shape 213">
              <a:extLst>
                <a:ext uri="{FF2B5EF4-FFF2-40B4-BE49-F238E27FC236}">
                  <a16:creationId xmlns:a16="http://schemas.microsoft.com/office/drawing/2014/main" id="{E3428C93-0221-9CC9-C9CF-0A66AE90DF1D}"/>
                </a:ext>
              </a:extLst>
            </p:cNvPr>
            <p:cNvSpPr/>
            <p:nvPr/>
          </p:nvSpPr>
          <p:spPr>
            <a:xfrm>
              <a:off x="1556503" y="6296282"/>
              <a:ext cx="242156" cy="197086"/>
            </a:xfrm>
            <a:custGeom>
              <a:avLst/>
              <a:gdLst>
                <a:gd name="connsiteX0" fmla="*/ 242157 w 242156"/>
                <a:gd name="connsiteY0" fmla="*/ 21589 h 197086"/>
                <a:gd name="connsiteX1" fmla="*/ 239152 w 242156"/>
                <a:gd name="connsiteY1" fmla="*/ 197086 h 197086"/>
                <a:gd name="connsiteX2" fmla="*/ 0 w 242156"/>
                <a:gd name="connsiteY2" fmla="*/ 197086 h 197086"/>
                <a:gd name="connsiteX3" fmla="*/ 0 w 242156"/>
                <a:gd name="connsiteY3" fmla="*/ 0 h 197086"/>
                <a:gd name="connsiteX4" fmla="*/ 242157 w 242156"/>
                <a:gd name="connsiteY4" fmla="*/ 21589 h 197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2156" h="197086">
                  <a:moveTo>
                    <a:pt x="242157" y="21589"/>
                  </a:moveTo>
                  <a:lnTo>
                    <a:pt x="239152" y="197086"/>
                  </a:lnTo>
                  <a:lnTo>
                    <a:pt x="0" y="197086"/>
                  </a:lnTo>
                  <a:lnTo>
                    <a:pt x="0" y="0"/>
                  </a:lnTo>
                  <a:lnTo>
                    <a:pt x="242157" y="21589"/>
                  </a:lnTo>
                  <a:close/>
                </a:path>
              </a:pathLst>
            </a:custGeom>
            <a:solidFill>
              <a:srgbClr val="F9857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215" name="Freeform: Shape 214">
              <a:extLst>
                <a:ext uri="{FF2B5EF4-FFF2-40B4-BE49-F238E27FC236}">
                  <a16:creationId xmlns:a16="http://schemas.microsoft.com/office/drawing/2014/main" id="{8A983DEF-222B-86B9-6A1F-932F0DE9A415}"/>
                </a:ext>
              </a:extLst>
            </p:cNvPr>
            <p:cNvSpPr/>
            <p:nvPr/>
          </p:nvSpPr>
          <p:spPr>
            <a:xfrm>
              <a:off x="852067" y="5913906"/>
              <a:ext cx="287783" cy="309818"/>
            </a:xfrm>
            <a:custGeom>
              <a:avLst/>
              <a:gdLst>
                <a:gd name="connsiteX0" fmla="*/ 287784 w 287783"/>
                <a:gd name="connsiteY0" fmla="*/ 203541 h 309818"/>
                <a:gd name="connsiteX1" fmla="*/ 148232 w 287783"/>
                <a:gd name="connsiteY1" fmla="*/ 309819 h 309818"/>
                <a:gd name="connsiteX2" fmla="*/ 0 w 287783"/>
                <a:gd name="connsiteY2" fmla="*/ 122080 h 309818"/>
                <a:gd name="connsiteX3" fmla="*/ 154687 w 287783"/>
                <a:gd name="connsiteY3" fmla="*/ 0 h 309818"/>
                <a:gd name="connsiteX4" fmla="*/ 287784 w 287783"/>
                <a:gd name="connsiteY4" fmla="*/ 203541 h 309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7783" h="309818">
                  <a:moveTo>
                    <a:pt x="287784" y="203541"/>
                  </a:moveTo>
                  <a:lnTo>
                    <a:pt x="148232" y="309819"/>
                  </a:lnTo>
                  <a:lnTo>
                    <a:pt x="0" y="122080"/>
                  </a:lnTo>
                  <a:lnTo>
                    <a:pt x="154687" y="0"/>
                  </a:lnTo>
                  <a:lnTo>
                    <a:pt x="287784" y="203541"/>
                  </a:lnTo>
                  <a:close/>
                </a:path>
              </a:pathLst>
            </a:custGeom>
            <a:solidFill>
              <a:srgbClr val="F9857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216" name="Freeform: Shape 215">
              <a:extLst>
                <a:ext uri="{FF2B5EF4-FFF2-40B4-BE49-F238E27FC236}">
                  <a16:creationId xmlns:a16="http://schemas.microsoft.com/office/drawing/2014/main" id="{3B733FCB-ABB6-E65B-FFEA-D6E4E6F80BA4}"/>
                </a:ext>
              </a:extLst>
            </p:cNvPr>
            <p:cNvSpPr/>
            <p:nvPr/>
          </p:nvSpPr>
          <p:spPr>
            <a:xfrm>
              <a:off x="2267830" y="4781022"/>
              <a:ext cx="291353" cy="191338"/>
            </a:xfrm>
            <a:custGeom>
              <a:avLst/>
              <a:gdLst>
                <a:gd name="connsiteX0" fmla="*/ 291353 w 291353"/>
                <a:gd name="connsiteY0" fmla="*/ 120633 h 191338"/>
                <a:gd name="connsiteX1" fmla="*/ 81136 w 291353"/>
                <a:gd name="connsiteY1" fmla="*/ 189296 h 191338"/>
                <a:gd name="connsiteX2" fmla="*/ 46748 w 291353"/>
                <a:gd name="connsiteY2" fmla="*/ 46740 h 191338"/>
                <a:gd name="connsiteX3" fmla="*/ 102168 w 291353"/>
                <a:gd name="connsiteY3" fmla="*/ 0 h 191338"/>
                <a:gd name="connsiteX4" fmla="*/ 291353 w 291353"/>
                <a:gd name="connsiteY4" fmla="*/ 120633 h 191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1353" h="191338">
                  <a:moveTo>
                    <a:pt x="291353" y="120633"/>
                  </a:moveTo>
                  <a:cubicBezTo>
                    <a:pt x="291353" y="120633"/>
                    <a:pt x="240830" y="205433"/>
                    <a:pt x="81136" y="189296"/>
                  </a:cubicBezTo>
                  <a:cubicBezTo>
                    <a:pt x="-78559" y="173160"/>
                    <a:pt x="46748" y="46740"/>
                    <a:pt x="46748" y="46740"/>
                  </a:cubicBezTo>
                  <a:lnTo>
                    <a:pt x="102168" y="0"/>
                  </a:lnTo>
                  <a:lnTo>
                    <a:pt x="291353" y="120633"/>
                  </a:lnTo>
                  <a:close/>
                </a:path>
              </a:pathLst>
            </a:custGeom>
            <a:solidFill>
              <a:srgbClr val="F9857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217" name="Freeform: Shape 216">
              <a:extLst>
                <a:ext uri="{FF2B5EF4-FFF2-40B4-BE49-F238E27FC236}">
                  <a16:creationId xmlns:a16="http://schemas.microsoft.com/office/drawing/2014/main" id="{3272E286-FDE9-D9B6-5631-FB66A99F017F}"/>
                </a:ext>
              </a:extLst>
            </p:cNvPr>
            <p:cNvSpPr/>
            <p:nvPr/>
          </p:nvSpPr>
          <p:spPr>
            <a:xfrm>
              <a:off x="1545792" y="4462078"/>
              <a:ext cx="795495" cy="616802"/>
            </a:xfrm>
            <a:custGeom>
              <a:avLst/>
              <a:gdLst>
                <a:gd name="connsiteX0" fmla="*/ 214475 w 795495"/>
                <a:gd name="connsiteY0" fmla="*/ 111 h 616802"/>
                <a:gd name="connsiteX1" fmla="*/ 362 w 795495"/>
                <a:gd name="connsiteY1" fmla="*/ 594264 h 616802"/>
                <a:gd name="connsiteX2" fmla="*/ 60567 w 795495"/>
                <a:gd name="connsiteY2" fmla="*/ 616521 h 616802"/>
                <a:gd name="connsiteX3" fmla="*/ 225047 w 795495"/>
                <a:gd name="connsiteY3" fmla="*/ 407304 h 616802"/>
                <a:gd name="connsiteX4" fmla="*/ 455074 w 795495"/>
                <a:gd name="connsiteY4" fmla="*/ 558764 h 616802"/>
                <a:gd name="connsiteX5" fmla="*/ 793603 w 795495"/>
                <a:gd name="connsiteY5" fmla="*/ 519591 h 616802"/>
                <a:gd name="connsiteX6" fmla="*/ 795495 w 795495"/>
                <a:gd name="connsiteY6" fmla="*/ 316718 h 616802"/>
                <a:gd name="connsiteX7" fmla="*/ 546550 w 795495"/>
                <a:gd name="connsiteY7" fmla="*/ 267085 h 616802"/>
                <a:gd name="connsiteX8" fmla="*/ 214475 w 795495"/>
                <a:gd name="connsiteY8" fmla="*/ 0 h 616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95495" h="616802">
                  <a:moveTo>
                    <a:pt x="214475" y="111"/>
                  </a:moveTo>
                  <a:cubicBezTo>
                    <a:pt x="214475" y="111"/>
                    <a:pt x="-10210" y="584916"/>
                    <a:pt x="362" y="594264"/>
                  </a:cubicBezTo>
                  <a:cubicBezTo>
                    <a:pt x="10934" y="603612"/>
                    <a:pt x="55893" y="619080"/>
                    <a:pt x="60567" y="616521"/>
                  </a:cubicBezTo>
                  <a:cubicBezTo>
                    <a:pt x="65241" y="613961"/>
                    <a:pt x="225047" y="407304"/>
                    <a:pt x="225047" y="407304"/>
                  </a:cubicBezTo>
                  <a:cubicBezTo>
                    <a:pt x="225047" y="407304"/>
                    <a:pt x="302835" y="518701"/>
                    <a:pt x="455074" y="558764"/>
                  </a:cubicBezTo>
                  <a:cubicBezTo>
                    <a:pt x="638027" y="606839"/>
                    <a:pt x="793603" y="519591"/>
                    <a:pt x="793603" y="519591"/>
                  </a:cubicBezTo>
                  <a:lnTo>
                    <a:pt x="795495" y="316718"/>
                  </a:lnTo>
                  <a:cubicBezTo>
                    <a:pt x="795495" y="316718"/>
                    <a:pt x="606644" y="305367"/>
                    <a:pt x="546550" y="267085"/>
                  </a:cubicBezTo>
                  <a:cubicBezTo>
                    <a:pt x="486345" y="228803"/>
                    <a:pt x="374392" y="47741"/>
                    <a:pt x="214475" y="0"/>
                  </a:cubicBezTo>
                  <a:close/>
                </a:path>
              </a:pathLst>
            </a:custGeom>
            <a:solidFill>
              <a:srgbClr val="507849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218" name="Freeform: Shape 217">
              <a:extLst>
                <a:ext uri="{FF2B5EF4-FFF2-40B4-BE49-F238E27FC236}">
                  <a16:creationId xmlns:a16="http://schemas.microsoft.com/office/drawing/2014/main" id="{60064F1F-15B7-9311-2A75-8D1C5F76DD36}"/>
                </a:ext>
              </a:extLst>
            </p:cNvPr>
            <p:cNvSpPr/>
            <p:nvPr/>
          </p:nvSpPr>
          <p:spPr>
            <a:xfrm>
              <a:off x="2054029" y="4721646"/>
              <a:ext cx="37311" cy="75734"/>
            </a:xfrm>
            <a:custGeom>
              <a:avLst/>
              <a:gdLst>
                <a:gd name="connsiteX0" fmla="*/ 13496 w 37311"/>
                <a:gd name="connsiteY0" fmla="*/ 75734 h 75734"/>
                <a:gd name="connsiteX1" fmla="*/ 7598 w 37311"/>
                <a:gd name="connsiteY1" fmla="*/ 74065 h 75734"/>
                <a:gd name="connsiteX2" fmla="*/ 364 w 37311"/>
                <a:gd name="connsiteY2" fmla="*/ 64049 h 75734"/>
                <a:gd name="connsiteX3" fmla="*/ 30078 w 37311"/>
                <a:gd name="connsiteY3" fmla="*/ 1507 h 75734"/>
                <a:gd name="connsiteX4" fmla="*/ 34640 w 37311"/>
                <a:gd name="connsiteY4" fmla="*/ 283 h 75734"/>
                <a:gd name="connsiteX5" fmla="*/ 37311 w 37311"/>
                <a:gd name="connsiteY5" fmla="*/ 4178 h 75734"/>
                <a:gd name="connsiteX6" fmla="*/ 18949 w 37311"/>
                <a:gd name="connsiteY6" fmla="*/ 74176 h 75734"/>
                <a:gd name="connsiteX7" fmla="*/ 13607 w 37311"/>
                <a:gd name="connsiteY7" fmla="*/ 75623 h 75734"/>
                <a:gd name="connsiteX8" fmla="*/ 28297 w 37311"/>
                <a:gd name="connsiteY8" fmla="*/ 17421 h 75734"/>
                <a:gd name="connsiteX9" fmla="*/ 8266 w 37311"/>
                <a:gd name="connsiteY9" fmla="*/ 62491 h 75734"/>
                <a:gd name="connsiteX10" fmla="*/ 11493 w 37311"/>
                <a:gd name="connsiteY10" fmla="*/ 66943 h 75734"/>
                <a:gd name="connsiteX11" fmla="*/ 14832 w 37311"/>
                <a:gd name="connsiteY11" fmla="*/ 67165 h 75734"/>
                <a:gd name="connsiteX12" fmla="*/ 28297 w 37311"/>
                <a:gd name="connsiteY12" fmla="*/ 17310 h 75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7311" h="75734">
                  <a:moveTo>
                    <a:pt x="13496" y="75734"/>
                  </a:moveTo>
                  <a:cubicBezTo>
                    <a:pt x="11716" y="75734"/>
                    <a:pt x="9824" y="75289"/>
                    <a:pt x="7598" y="74065"/>
                  </a:cubicBezTo>
                  <a:cubicBezTo>
                    <a:pt x="3703" y="71951"/>
                    <a:pt x="1255" y="68501"/>
                    <a:pt x="364" y="64049"/>
                  </a:cubicBezTo>
                  <a:cubicBezTo>
                    <a:pt x="-3642" y="44129"/>
                    <a:pt x="26628" y="5847"/>
                    <a:pt x="30078" y="1507"/>
                  </a:cubicBezTo>
                  <a:cubicBezTo>
                    <a:pt x="31191" y="172"/>
                    <a:pt x="32971" y="-385"/>
                    <a:pt x="34640" y="283"/>
                  </a:cubicBezTo>
                  <a:cubicBezTo>
                    <a:pt x="36310" y="839"/>
                    <a:pt x="37311" y="2509"/>
                    <a:pt x="37311" y="4178"/>
                  </a:cubicBezTo>
                  <a:cubicBezTo>
                    <a:pt x="36977" y="14305"/>
                    <a:pt x="34306" y="65385"/>
                    <a:pt x="18949" y="74176"/>
                  </a:cubicBezTo>
                  <a:cubicBezTo>
                    <a:pt x="17614" y="74955"/>
                    <a:pt x="15833" y="75623"/>
                    <a:pt x="13607" y="75623"/>
                  </a:cubicBezTo>
                  <a:close/>
                  <a:moveTo>
                    <a:pt x="28297" y="17421"/>
                  </a:moveTo>
                  <a:cubicBezTo>
                    <a:pt x="18504" y="31443"/>
                    <a:pt x="6151" y="52031"/>
                    <a:pt x="8266" y="62491"/>
                  </a:cubicBezTo>
                  <a:cubicBezTo>
                    <a:pt x="8711" y="64606"/>
                    <a:pt x="9713" y="66053"/>
                    <a:pt x="11493" y="66943"/>
                  </a:cubicBezTo>
                  <a:cubicBezTo>
                    <a:pt x="13162" y="67833"/>
                    <a:pt x="14164" y="67611"/>
                    <a:pt x="14832" y="67165"/>
                  </a:cubicBezTo>
                  <a:cubicBezTo>
                    <a:pt x="21731" y="63270"/>
                    <a:pt x="26294" y="38899"/>
                    <a:pt x="28297" y="1731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219" name="Freeform: Shape 218">
              <a:extLst>
                <a:ext uri="{FF2B5EF4-FFF2-40B4-BE49-F238E27FC236}">
                  <a16:creationId xmlns:a16="http://schemas.microsoft.com/office/drawing/2014/main" id="{E170CC2F-25A5-4405-0FB2-8E16A8DD8832}"/>
                </a:ext>
              </a:extLst>
            </p:cNvPr>
            <p:cNvSpPr/>
            <p:nvPr/>
          </p:nvSpPr>
          <p:spPr>
            <a:xfrm>
              <a:off x="2279746" y="4773343"/>
              <a:ext cx="8902" cy="237037"/>
            </a:xfrm>
            <a:custGeom>
              <a:avLst/>
              <a:gdLst>
                <a:gd name="connsiteX0" fmla="*/ 4006 w 8902"/>
                <a:gd name="connsiteY0" fmla="*/ 237038 h 237037"/>
                <a:gd name="connsiteX1" fmla="*/ 0 w 8902"/>
                <a:gd name="connsiteY1" fmla="*/ 233031 h 237037"/>
                <a:gd name="connsiteX2" fmla="*/ 890 w 8902"/>
                <a:gd name="connsiteY2" fmla="*/ 4006 h 237037"/>
                <a:gd name="connsiteX3" fmla="*/ 4897 w 8902"/>
                <a:gd name="connsiteY3" fmla="*/ 0 h 237037"/>
                <a:gd name="connsiteX4" fmla="*/ 8903 w 8902"/>
                <a:gd name="connsiteY4" fmla="*/ 4006 h 237037"/>
                <a:gd name="connsiteX5" fmla="*/ 8013 w 8902"/>
                <a:gd name="connsiteY5" fmla="*/ 233031 h 237037"/>
                <a:gd name="connsiteX6" fmla="*/ 4006 w 8902"/>
                <a:gd name="connsiteY6" fmla="*/ 237038 h 237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902" h="237037">
                  <a:moveTo>
                    <a:pt x="4006" y="237038"/>
                  </a:moveTo>
                  <a:cubicBezTo>
                    <a:pt x="1781" y="237038"/>
                    <a:pt x="0" y="235257"/>
                    <a:pt x="0" y="233031"/>
                  </a:cubicBezTo>
                  <a:lnTo>
                    <a:pt x="890" y="4006"/>
                  </a:lnTo>
                  <a:cubicBezTo>
                    <a:pt x="890" y="1781"/>
                    <a:pt x="2671" y="0"/>
                    <a:pt x="4897" y="0"/>
                  </a:cubicBezTo>
                  <a:cubicBezTo>
                    <a:pt x="7122" y="0"/>
                    <a:pt x="8903" y="1781"/>
                    <a:pt x="8903" y="4006"/>
                  </a:cubicBezTo>
                  <a:lnTo>
                    <a:pt x="8013" y="233031"/>
                  </a:lnTo>
                  <a:cubicBezTo>
                    <a:pt x="8013" y="235257"/>
                    <a:pt x="6232" y="237038"/>
                    <a:pt x="4006" y="237038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220" name="Freeform: Shape 219">
              <a:extLst>
                <a:ext uri="{FF2B5EF4-FFF2-40B4-BE49-F238E27FC236}">
                  <a16:creationId xmlns:a16="http://schemas.microsoft.com/office/drawing/2014/main" id="{D2D93D98-F172-3854-A136-7DC984C015C1}"/>
                </a:ext>
              </a:extLst>
            </p:cNvPr>
            <p:cNvSpPr/>
            <p:nvPr/>
          </p:nvSpPr>
          <p:spPr>
            <a:xfrm>
              <a:off x="870874" y="5030078"/>
              <a:ext cx="864930" cy="1215458"/>
            </a:xfrm>
            <a:custGeom>
              <a:avLst/>
              <a:gdLst>
                <a:gd name="connsiteX0" fmla="*/ 508908 w 864930"/>
                <a:gd name="connsiteY0" fmla="*/ 0 h 1215458"/>
                <a:gd name="connsiteX1" fmla="*/ 309818 w 864930"/>
                <a:gd name="connsiteY1" fmla="*/ 550083 h 1215458"/>
                <a:gd name="connsiteX2" fmla="*/ 0 w 864930"/>
                <a:gd name="connsiteY2" fmla="*/ 903748 h 1215458"/>
                <a:gd name="connsiteX3" fmla="*/ 286560 w 864930"/>
                <a:gd name="connsiteY3" fmla="*/ 1215458 h 1215458"/>
                <a:gd name="connsiteX4" fmla="*/ 789347 w 864930"/>
                <a:gd name="connsiteY4" fmla="*/ 633325 h 1215458"/>
                <a:gd name="connsiteX5" fmla="*/ 846993 w 864930"/>
                <a:gd name="connsiteY5" fmla="*/ 19252 h 1215458"/>
                <a:gd name="connsiteX6" fmla="*/ 508908 w 864930"/>
                <a:gd name="connsiteY6" fmla="*/ 111 h 12154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64930" h="1215458">
                  <a:moveTo>
                    <a:pt x="508908" y="0"/>
                  </a:moveTo>
                  <a:cubicBezTo>
                    <a:pt x="508908" y="0"/>
                    <a:pt x="479751" y="316273"/>
                    <a:pt x="309818" y="550083"/>
                  </a:cubicBezTo>
                  <a:cubicBezTo>
                    <a:pt x="139886" y="783894"/>
                    <a:pt x="0" y="903748"/>
                    <a:pt x="0" y="903748"/>
                  </a:cubicBezTo>
                  <a:lnTo>
                    <a:pt x="286560" y="1215458"/>
                  </a:lnTo>
                  <a:cubicBezTo>
                    <a:pt x="286560" y="1215458"/>
                    <a:pt x="664819" y="1021933"/>
                    <a:pt x="789347" y="633325"/>
                  </a:cubicBezTo>
                  <a:cubicBezTo>
                    <a:pt x="913875" y="244716"/>
                    <a:pt x="846993" y="19252"/>
                    <a:pt x="846993" y="19252"/>
                  </a:cubicBezTo>
                  <a:lnTo>
                    <a:pt x="508908" y="111"/>
                  </a:lnTo>
                  <a:close/>
                </a:path>
              </a:pathLst>
            </a:custGeom>
            <a:solidFill>
              <a:srgbClr val="FFB25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221" name="Freeform: Shape 220">
              <a:extLst>
                <a:ext uri="{FF2B5EF4-FFF2-40B4-BE49-F238E27FC236}">
                  <a16:creationId xmlns:a16="http://schemas.microsoft.com/office/drawing/2014/main" id="{4A5CBA01-6BBF-B118-B574-CCE7605D6F38}"/>
                </a:ext>
              </a:extLst>
            </p:cNvPr>
            <p:cNvSpPr/>
            <p:nvPr/>
          </p:nvSpPr>
          <p:spPr>
            <a:xfrm>
              <a:off x="1490845" y="5068805"/>
              <a:ext cx="458930" cy="1322848"/>
            </a:xfrm>
            <a:custGeom>
              <a:avLst/>
              <a:gdLst>
                <a:gd name="connsiteX0" fmla="*/ 364905 w 458930"/>
                <a:gd name="connsiteY0" fmla="*/ 111 h 1322848"/>
                <a:gd name="connsiteX1" fmla="*/ 457605 w 458930"/>
                <a:gd name="connsiteY1" fmla="*/ 728028 h 1322848"/>
                <a:gd name="connsiteX2" fmla="*/ 421994 w 458930"/>
                <a:gd name="connsiteY2" fmla="*/ 1322849 h 1322848"/>
                <a:gd name="connsiteX3" fmla="*/ 0 w 458930"/>
                <a:gd name="connsiteY3" fmla="*/ 1262866 h 1322848"/>
                <a:gd name="connsiteX4" fmla="*/ 45071 w 458930"/>
                <a:gd name="connsiteY4" fmla="*/ 785452 h 1322848"/>
                <a:gd name="connsiteX5" fmla="*/ 207770 w 458930"/>
                <a:gd name="connsiteY5" fmla="*/ 0 h 1322848"/>
                <a:gd name="connsiteX6" fmla="*/ 364793 w 458930"/>
                <a:gd name="connsiteY6" fmla="*/ 0 h 1322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8930" h="1322848">
                  <a:moveTo>
                    <a:pt x="364905" y="111"/>
                  </a:moveTo>
                  <a:cubicBezTo>
                    <a:pt x="364905" y="111"/>
                    <a:pt x="471961" y="293682"/>
                    <a:pt x="457605" y="728028"/>
                  </a:cubicBezTo>
                  <a:cubicBezTo>
                    <a:pt x="443249" y="1162375"/>
                    <a:pt x="421994" y="1322849"/>
                    <a:pt x="421994" y="1322849"/>
                  </a:cubicBezTo>
                  <a:lnTo>
                    <a:pt x="0" y="1262866"/>
                  </a:lnTo>
                  <a:cubicBezTo>
                    <a:pt x="0" y="1262866"/>
                    <a:pt x="52082" y="829966"/>
                    <a:pt x="45071" y="785452"/>
                  </a:cubicBezTo>
                  <a:cubicBezTo>
                    <a:pt x="33942" y="715008"/>
                    <a:pt x="207770" y="0"/>
                    <a:pt x="207770" y="0"/>
                  </a:cubicBezTo>
                  <a:lnTo>
                    <a:pt x="364793" y="0"/>
                  </a:lnTo>
                  <a:close/>
                </a:path>
              </a:pathLst>
            </a:custGeom>
            <a:solidFill>
              <a:srgbClr val="FFB25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222" name="Freeform: Shape 221">
              <a:extLst>
                <a:ext uri="{FF2B5EF4-FFF2-40B4-BE49-F238E27FC236}">
                  <a16:creationId xmlns:a16="http://schemas.microsoft.com/office/drawing/2014/main" id="{11F0B3C1-B393-F314-D4B3-C061CF1CFA40}"/>
                </a:ext>
              </a:extLst>
            </p:cNvPr>
            <p:cNvSpPr/>
            <p:nvPr/>
          </p:nvSpPr>
          <p:spPr>
            <a:xfrm>
              <a:off x="1630515" y="5289775"/>
              <a:ext cx="169167" cy="293501"/>
            </a:xfrm>
            <a:custGeom>
              <a:avLst/>
              <a:gdLst>
                <a:gd name="connsiteX0" fmla="*/ 3999 w 169167"/>
                <a:gd name="connsiteY0" fmla="*/ 293502 h 293501"/>
                <a:gd name="connsiteX1" fmla="*/ 2441 w 169167"/>
                <a:gd name="connsiteY1" fmla="*/ 293168 h 293501"/>
                <a:gd name="connsiteX2" fmla="*/ 327 w 169167"/>
                <a:gd name="connsiteY2" fmla="*/ 287938 h 293501"/>
                <a:gd name="connsiteX3" fmla="*/ 56415 w 169167"/>
                <a:gd name="connsiteY3" fmla="*/ 15622 h 293501"/>
                <a:gd name="connsiteX4" fmla="*/ 59976 w 169167"/>
                <a:gd name="connsiteY4" fmla="*/ 12173 h 293501"/>
                <a:gd name="connsiteX5" fmla="*/ 164695 w 169167"/>
                <a:gd name="connsiteY5" fmla="*/ 43 h 293501"/>
                <a:gd name="connsiteX6" fmla="*/ 169147 w 169167"/>
                <a:gd name="connsiteY6" fmla="*/ 3604 h 293501"/>
                <a:gd name="connsiteX7" fmla="*/ 165586 w 169167"/>
                <a:gd name="connsiteY7" fmla="*/ 8055 h 293501"/>
                <a:gd name="connsiteX8" fmla="*/ 63982 w 169167"/>
                <a:gd name="connsiteY8" fmla="*/ 19740 h 293501"/>
                <a:gd name="connsiteX9" fmla="*/ 7783 w 169167"/>
                <a:gd name="connsiteY9" fmla="*/ 291054 h 293501"/>
                <a:gd name="connsiteX10" fmla="*/ 4111 w 169167"/>
                <a:gd name="connsiteY10" fmla="*/ 293502 h 293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9167" h="293501">
                  <a:moveTo>
                    <a:pt x="3999" y="293502"/>
                  </a:moveTo>
                  <a:cubicBezTo>
                    <a:pt x="3999" y="293502"/>
                    <a:pt x="2998" y="293502"/>
                    <a:pt x="2441" y="293168"/>
                  </a:cubicBezTo>
                  <a:cubicBezTo>
                    <a:pt x="438" y="292278"/>
                    <a:pt x="-563" y="289941"/>
                    <a:pt x="327" y="287938"/>
                  </a:cubicBezTo>
                  <a:cubicBezTo>
                    <a:pt x="27258" y="223726"/>
                    <a:pt x="56192" y="17626"/>
                    <a:pt x="56415" y="15622"/>
                  </a:cubicBezTo>
                  <a:cubicBezTo>
                    <a:pt x="56637" y="13842"/>
                    <a:pt x="58084" y="12395"/>
                    <a:pt x="59976" y="12173"/>
                  </a:cubicBezTo>
                  <a:lnTo>
                    <a:pt x="164695" y="43"/>
                  </a:lnTo>
                  <a:cubicBezTo>
                    <a:pt x="166921" y="-291"/>
                    <a:pt x="168924" y="1378"/>
                    <a:pt x="169147" y="3604"/>
                  </a:cubicBezTo>
                  <a:cubicBezTo>
                    <a:pt x="169369" y="5829"/>
                    <a:pt x="167811" y="7833"/>
                    <a:pt x="165586" y="8055"/>
                  </a:cubicBezTo>
                  <a:lnTo>
                    <a:pt x="63982" y="19740"/>
                  </a:lnTo>
                  <a:cubicBezTo>
                    <a:pt x="60087" y="46782"/>
                    <a:pt x="33601" y="229402"/>
                    <a:pt x="7783" y="291054"/>
                  </a:cubicBezTo>
                  <a:cubicBezTo>
                    <a:pt x="7115" y="292612"/>
                    <a:pt x="5669" y="293502"/>
                    <a:pt x="4111" y="293502"/>
                  </a:cubicBezTo>
                  <a:close/>
                </a:path>
              </a:pathLst>
            </a:custGeom>
            <a:solidFill>
              <a:srgbClr val="B7554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223" name="Freeform: Shape 222">
              <a:extLst>
                <a:ext uri="{FF2B5EF4-FFF2-40B4-BE49-F238E27FC236}">
                  <a16:creationId xmlns:a16="http://schemas.microsoft.com/office/drawing/2014/main" id="{E0322901-7467-985B-74D3-83575814A784}"/>
                </a:ext>
              </a:extLst>
            </p:cNvPr>
            <p:cNvSpPr/>
            <p:nvPr/>
          </p:nvSpPr>
          <p:spPr>
            <a:xfrm>
              <a:off x="919600" y="5880014"/>
              <a:ext cx="175642" cy="192807"/>
            </a:xfrm>
            <a:custGeom>
              <a:avLst/>
              <a:gdLst>
                <a:gd name="connsiteX0" fmla="*/ 171731 w 175642"/>
                <a:gd name="connsiteY0" fmla="*/ 192808 h 192807"/>
                <a:gd name="connsiteX1" fmla="*/ 168726 w 175642"/>
                <a:gd name="connsiteY1" fmla="*/ 191472 h 192807"/>
                <a:gd name="connsiteX2" fmla="*/ 1019 w 175642"/>
                <a:gd name="connsiteY2" fmla="*/ 6739 h 192807"/>
                <a:gd name="connsiteX3" fmla="*/ 1242 w 175642"/>
                <a:gd name="connsiteY3" fmla="*/ 1063 h 192807"/>
                <a:gd name="connsiteX4" fmla="*/ 6917 w 175642"/>
                <a:gd name="connsiteY4" fmla="*/ 1286 h 192807"/>
                <a:gd name="connsiteX5" fmla="*/ 174624 w 175642"/>
                <a:gd name="connsiteY5" fmla="*/ 186019 h 192807"/>
                <a:gd name="connsiteX6" fmla="*/ 174401 w 175642"/>
                <a:gd name="connsiteY6" fmla="*/ 191695 h 192807"/>
                <a:gd name="connsiteX7" fmla="*/ 171731 w 175642"/>
                <a:gd name="connsiteY7" fmla="*/ 192697 h 192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5642" h="192807">
                  <a:moveTo>
                    <a:pt x="171731" y="192808"/>
                  </a:moveTo>
                  <a:cubicBezTo>
                    <a:pt x="170618" y="192808"/>
                    <a:pt x="169505" y="192363"/>
                    <a:pt x="168726" y="191472"/>
                  </a:cubicBezTo>
                  <a:lnTo>
                    <a:pt x="1019" y="6739"/>
                  </a:lnTo>
                  <a:cubicBezTo>
                    <a:pt x="-428" y="5069"/>
                    <a:pt x="-316" y="2510"/>
                    <a:pt x="1242" y="1063"/>
                  </a:cubicBezTo>
                  <a:cubicBezTo>
                    <a:pt x="2911" y="-495"/>
                    <a:pt x="5470" y="-272"/>
                    <a:pt x="6917" y="1286"/>
                  </a:cubicBezTo>
                  <a:lnTo>
                    <a:pt x="174624" y="186019"/>
                  </a:lnTo>
                  <a:cubicBezTo>
                    <a:pt x="176071" y="187689"/>
                    <a:pt x="175959" y="190248"/>
                    <a:pt x="174401" y="191695"/>
                  </a:cubicBezTo>
                  <a:cubicBezTo>
                    <a:pt x="173622" y="192363"/>
                    <a:pt x="172621" y="192697"/>
                    <a:pt x="171731" y="192697"/>
                  </a:cubicBezTo>
                  <a:close/>
                </a:path>
              </a:pathLst>
            </a:custGeom>
            <a:solidFill>
              <a:srgbClr val="B7554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224" name="Freeform: Shape 223">
              <a:extLst>
                <a:ext uri="{FF2B5EF4-FFF2-40B4-BE49-F238E27FC236}">
                  <a16:creationId xmlns:a16="http://schemas.microsoft.com/office/drawing/2014/main" id="{480B5870-79BE-1F88-BE13-70762B72591A}"/>
                </a:ext>
              </a:extLst>
            </p:cNvPr>
            <p:cNvSpPr/>
            <p:nvPr/>
          </p:nvSpPr>
          <p:spPr>
            <a:xfrm>
              <a:off x="1496698" y="6257755"/>
              <a:ext cx="250927" cy="42533"/>
            </a:xfrm>
            <a:custGeom>
              <a:avLst/>
              <a:gdLst>
                <a:gd name="connsiteX0" fmla="*/ 246876 w 250927"/>
                <a:gd name="connsiteY0" fmla="*/ 42533 h 42533"/>
                <a:gd name="connsiteX1" fmla="*/ 246319 w 250927"/>
                <a:gd name="connsiteY1" fmla="*/ 42533 h 42533"/>
                <a:gd name="connsiteX2" fmla="*/ 3495 w 250927"/>
                <a:gd name="connsiteY2" fmla="*/ 8035 h 42533"/>
                <a:gd name="connsiteX3" fmla="*/ 45 w 250927"/>
                <a:gd name="connsiteY3" fmla="*/ 3472 h 42533"/>
                <a:gd name="connsiteX4" fmla="*/ 4608 w 250927"/>
                <a:gd name="connsiteY4" fmla="*/ 23 h 42533"/>
                <a:gd name="connsiteX5" fmla="*/ 247432 w 250927"/>
                <a:gd name="connsiteY5" fmla="*/ 34521 h 42533"/>
                <a:gd name="connsiteX6" fmla="*/ 250882 w 250927"/>
                <a:gd name="connsiteY6" fmla="*/ 39083 h 42533"/>
                <a:gd name="connsiteX7" fmla="*/ 246876 w 250927"/>
                <a:gd name="connsiteY7" fmla="*/ 42533 h 425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0927" h="42533">
                  <a:moveTo>
                    <a:pt x="246876" y="42533"/>
                  </a:moveTo>
                  <a:cubicBezTo>
                    <a:pt x="246876" y="42533"/>
                    <a:pt x="246542" y="42533"/>
                    <a:pt x="246319" y="42533"/>
                  </a:cubicBezTo>
                  <a:lnTo>
                    <a:pt x="3495" y="8035"/>
                  </a:lnTo>
                  <a:cubicBezTo>
                    <a:pt x="1269" y="7701"/>
                    <a:pt x="-289" y="5698"/>
                    <a:pt x="45" y="3472"/>
                  </a:cubicBezTo>
                  <a:cubicBezTo>
                    <a:pt x="379" y="1247"/>
                    <a:pt x="2382" y="-200"/>
                    <a:pt x="4608" y="23"/>
                  </a:cubicBezTo>
                  <a:lnTo>
                    <a:pt x="247432" y="34521"/>
                  </a:lnTo>
                  <a:cubicBezTo>
                    <a:pt x="249658" y="34855"/>
                    <a:pt x="251216" y="36858"/>
                    <a:pt x="250882" y="39083"/>
                  </a:cubicBezTo>
                  <a:cubicBezTo>
                    <a:pt x="250548" y="41087"/>
                    <a:pt x="248879" y="42533"/>
                    <a:pt x="246876" y="42533"/>
                  </a:cubicBezTo>
                  <a:close/>
                </a:path>
              </a:pathLst>
            </a:custGeom>
            <a:solidFill>
              <a:srgbClr val="B7554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225" name="Freeform: Shape 224">
              <a:extLst>
                <a:ext uri="{FF2B5EF4-FFF2-40B4-BE49-F238E27FC236}">
                  <a16:creationId xmlns:a16="http://schemas.microsoft.com/office/drawing/2014/main" id="{F43CB060-9E23-8379-3912-6FEDE7CB6A6F}"/>
                </a:ext>
              </a:extLst>
            </p:cNvPr>
            <p:cNvSpPr/>
            <p:nvPr/>
          </p:nvSpPr>
          <p:spPr>
            <a:xfrm>
              <a:off x="2348925" y="4762011"/>
              <a:ext cx="103259" cy="175881"/>
            </a:xfrm>
            <a:custGeom>
              <a:avLst/>
              <a:gdLst>
                <a:gd name="connsiteX0" fmla="*/ 24968 w 103259"/>
                <a:gd name="connsiteY0" fmla="*/ 12445 h 175881"/>
                <a:gd name="connsiteX1" fmla="*/ 103091 w 103259"/>
                <a:gd name="connsiteY1" fmla="*/ 13446 h 175881"/>
                <a:gd name="connsiteX2" fmla="*/ 66478 w 103259"/>
                <a:gd name="connsiteY2" fmla="*/ 42937 h 175881"/>
                <a:gd name="connsiteX3" fmla="*/ 59689 w 103259"/>
                <a:gd name="connsiteY3" fmla="*/ 175812 h 175881"/>
                <a:gd name="connsiteX4" fmla="*/ 24968 w 103259"/>
                <a:gd name="connsiteY4" fmla="*/ 12445 h 1758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259" h="175881">
                  <a:moveTo>
                    <a:pt x="24968" y="12445"/>
                  </a:moveTo>
                  <a:cubicBezTo>
                    <a:pt x="34539" y="-2913"/>
                    <a:pt x="107208" y="-5695"/>
                    <a:pt x="103091" y="13446"/>
                  </a:cubicBezTo>
                  <a:cubicBezTo>
                    <a:pt x="101199" y="21904"/>
                    <a:pt x="66478" y="42937"/>
                    <a:pt x="66478" y="42937"/>
                  </a:cubicBezTo>
                  <a:cubicBezTo>
                    <a:pt x="66478" y="42937"/>
                    <a:pt x="129020" y="170915"/>
                    <a:pt x="59689" y="175812"/>
                  </a:cubicBezTo>
                  <a:cubicBezTo>
                    <a:pt x="22075" y="178482"/>
                    <a:pt x="-32455" y="104700"/>
                    <a:pt x="24968" y="12445"/>
                  </a:cubicBezTo>
                  <a:close/>
                </a:path>
              </a:pathLst>
            </a:custGeom>
            <a:solidFill>
              <a:srgbClr val="F9857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226" name="Freeform: Shape 225">
              <a:extLst>
                <a:ext uri="{FF2B5EF4-FFF2-40B4-BE49-F238E27FC236}">
                  <a16:creationId xmlns:a16="http://schemas.microsoft.com/office/drawing/2014/main" id="{BA0E4D86-E88D-F9F9-55E6-E375D5592AD2}"/>
                </a:ext>
              </a:extLst>
            </p:cNvPr>
            <p:cNvSpPr/>
            <p:nvPr/>
          </p:nvSpPr>
          <p:spPr>
            <a:xfrm>
              <a:off x="2371445" y="4781912"/>
              <a:ext cx="187738" cy="164562"/>
            </a:xfrm>
            <a:custGeom>
              <a:avLst/>
              <a:gdLst>
                <a:gd name="connsiteX0" fmla="*/ 187738 w 187738"/>
                <a:gd name="connsiteY0" fmla="*/ 79013 h 164562"/>
                <a:gd name="connsiteX1" fmla="*/ 75785 w 187738"/>
                <a:gd name="connsiteY1" fmla="*/ 164035 h 164562"/>
                <a:gd name="connsiteX2" fmla="*/ 0 w 187738"/>
                <a:gd name="connsiteY2" fmla="*/ 50301 h 164562"/>
                <a:gd name="connsiteX3" fmla="*/ 101047 w 187738"/>
                <a:gd name="connsiteY3" fmla="*/ 0 h 164562"/>
                <a:gd name="connsiteX4" fmla="*/ 187627 w 187738"/>
                <a:gd name="connsiteY4" fmla="*/ 79013 h 164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7738" h="164562">
                  <a:moveTo>
                    <a:pt x="187738" y="79013"/>
                  </a:moveTo>
                  <a:cubicBezTo>
                    <a:pt x="187738" y="79013"/>
                    <a:pt x="152016" y="172381"/>
                    <a:pt x="75785" y="164035"/>
                  </a:cubicBezTo>
                  <a:cubicBezTo>
                    <a:pt x="27154" y="158693"/>
                    <a:pt x="0" y="50301"/>
                    <a:pt x="0" y="50301"/>
                  </a:cubicBezTo>
                  <a:lnTo>
                    <a:pt x="101047" y="0"/>
                  </a:lnTo>
                  <a:lnTo>
                    <a:pt x="187627" y="79013"/>
                  </a:lnTo>
                  <a:close/>
                </a:path>
              </a:pathLst>
            </a:custGeom>
            <a:solidFill>
              <a:srgbClr val="F9857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227" name="Freeform: Shape 226">
              <a:extLst>
                <a:ext uri="{FF2B5EF4-FFF2-40B4-BE49-F238E27FC236}">
                  <a16:creationId xmlns:a16="http://schemas.microsoft.com/office/drawing/2014/main" id="{F2652655-7E55-73B4-7188-C66ABAF85444}"/>
                </a:ext>
              </a:extLst>
            </p:cNvPr>
            <p:cNvSpPr/>
            <p:nvPr/>
          </p:nvSpPr>
          <p:spPr>
            <a:xfrm>
              <a:off x="2429065" y="4809329"/>
              <a:ext cx="15525" cy="91547"/>
            </a:xfrm>
            <a:custGeom>
              <a:avLst/>
              <a:gdLst>
                <a:gd name="connsiteX0" fmla="*/ 4033 w 15525"/>
                <a:gd name="connsiteY0" fmla="*/ 91436 h 91547"/>
                <a:gd name="connsiteX1" fmla="*/ 2697 w 15525"/>
                <a:gd name="connsiteY1" fmla="*/ 91213 h 91547"/>
                <a:gd name="connsiteX2" fmla="*/ 249 w 15525"/>
                <a:gd name="connsiteY2" fmla="*/ 86094 h 91547"/>
                <a:gd name="connsiteX3" fmla="*/ 2809 w 15525"/>
                <a:gd name="connsiteY3" fmla="*/ 5190 h 91547"/>
                <a:gd name="connsiteX4" fmla="*/ 5591 w 15525"/>
                <a:gd name="connsiteY4" fmla="*/ 182 h 91547"/>
                <a:gd name="connsiteX5" fmla="*/ 10599 w 15525"/>
                <a:gd name="connsiteY5" fmla="*/ 2964 h 91547"/>
                <a:gd name="connsiteX6" fmla="*/ 7928 w 15525"/>
                <a:gd name="connsiteY6" fmla="*/ 88876 h 91547"/>
                <a:gd name="connsiteX7" fmla="*/ 4144 w 15525"/>
                <a:gd name="connsiteY7" fmla="*/ 91547 h 91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525" h="91547">
                  <a:moveTo>
                    <a:pt x="4033" y="91436"/>
                  </a:moveTo>
                  <a:cubicBezTo>
                    <a:pt x="4033" y="91436"/>
                    <a:pt x="3142" y="91436"/>
                    <a:pt x="2697" y="91213"/>
                  </a:cubicBezTo>
                  <a:cubicBezTo>
                    <a:pt x="583" y="90434"/>
                    <a:pt x="-530" y="88209"/>
                    <a:pt x="249" y="86094"/>
                  </a:cubicBezTo>
                  <a:cubicBezTo>
                    <a:pt x="14382" y="45698"/>
                    <a:pt x="2920" y="5524"/>
                    <a:pt x="2809" y="5190"/>
                  </a:cubicBezTo>
                  <a:cubicBezTo>
                    <a:pt x="2141" y="3075"/>
                    <a:pt x="3365" y="850"/>
                    <a:pt x="5591" y="182"/>
                  </a:cubicBezTo>
                  <a:cubicBezTo>
                    <a:pt x="7705" y="-486"/>
                    <a:pt x="9931" y="738"/>
                    <a:pt x="10599" y="2964"/>
                  </a:cubicBezTo>
                  <a:cubicBezTo>
                    <a:pt x="11155" y="4745"/>
                    <a:pt x="22951" y="45920"/>
                    <a:pt x="7928" y="88876"/>
                  </a:cubicBezTo>
                  <a:cubicBezTo>
                    <a:pt x="7371" y="90546"/>
                    <a:pt x="5813" y="91547"/>
                    <a:pt x="4144" y="91547"/>
                  </a:cubicBez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grpSp>
          <p:nvGrpSpPr>
            <p:cNvPr id="228" name="Graphic 37">
              <a:extLst>
                <a:ext uri="{FF2B5EF4-FFF2-40B4-BE49-F238E27FC236}">
                  <a16:creationId xmlns:a16="http://schemas.microsoft.com/office/drawing/2014/main" id="{A33F392A-F352-37E4-04F5-DB0B5A025414}"/>
                </a:ext>
              </a:extLst>
            </p:cNvPr>
            <p:cNvGrpSpPr/>
            <p:nvPr/>
          </p:nvGrpSpPr>
          <p:grpSpPr>
            <a:xfrm>
              <a:off x="2387693" y="4652244"/>
              <a:ext cx="230096" cy="293034"/>
              <a:chOff x="2387693" y="4652244"/>
              <a:chExt cx="230096" cy="293034"/>
            </a:xfrm>
          </p:grpSpPr>
          <p:sp>
            <p:nvSpPr>
              <p:cNvPr id="268" name="Freeform: Shape 267">
                <a:extLst>
                  <a:ext uri="{FF2B5EF4-FFF2-40B4-BE49-F238E27FC236}">
                    <a16:creationId xmlns:a16="http://schemas.microsoft.com/office/drawing/2014/main" id="{4A105EA5-C2DB-47A4-605E-8FED273045D1}"/>
                  </a:ext>
                </a:extLst>
              </p:cNvPr>
              <p:cNvSpPr/>
              <p:nvPr/>
            </p:nvSpPr>
            <p:spPr>
              <a:xfrm>
                <a:off x="2387693" y="4671739"/>
                <a:ext cx="215670" cy="273539"/>
              </a:xfrm>
              <a:custGeom>
                <a:avLst/>
                <a:gdLst>
                  <a:gd name="connsiteX0" fmla="*/ 0 w 215670"/>
                  <a:gd name="connsiteY0" fmla="*/ 245273 h 273539"/>
                  <a:gd name="connsiteX1" fmla="*/ 130871 w 215670"/>
                  <a:gd name="connsiteY1" fmla="*/ 273539 h 273539"/>
                  <a:gd name="connsiteX2" fmla="*/ 215671 w 215670"/>
                  <a:gd name="connsiteY2" fmla="*/ 42845 h 273539"/>
                  <a:gd name="connsiteX3" fmla="*/ 18251 w 215670"/>
                  <a:gd name="connsiteY3" fmla="*/ 0 h 273539"/>
                  <a:gd name="connsiteX4" fmla="*/ 0 w 215670"/>
                  <a:gd name="connsiteY4" fmla="*/ 245273 h 273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5670" h="273539">
                    <a:moveTo>
                      <a:pt x="0" y="245273"/>
                    </a:moveTo>
                    <a:lnTo>
                      <a:pt x="130871" y="273539"/>
                    </a:lnTo>
                    <a:lnTo>
                      <a:pt x="215671" y="42845"/>
                    </a:lnTo>
                    <a:lnTo>
                      <a:pt x="18251" y="0"/>
                    </a:lnTo>
                    <a:lnTo>
                      <a:pt x="0" y="245273"/>
                    </a:lnTo>
                    <a:close/>
                  </a:path>
                </a:pathLst>
              </a:custGeom>
              <a:solidFill>
                <a:srgbClr val="F9AD6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/>
              </a:p>
            </p:txBody>
          </p:sp>
          <p:sp>
            <p:nvSpPr>
              <p:cNvPr id="269" name="Freeform: Shape 268">
                <a:extLst>
                  <a:ext uri="{FF2B5EF4-FFF2-40B4-BE49-F238E27FC236}">
                    <a16:creationId xmlns:a16="http://schemas.microsoft.com/office/drawing/2014/main" id="{AD8DC250-C8AD-5902-45EF-72C3758A0883}"/>
                  </a:ext>
                </a:extLst>
              </p:cNvPr>
              <p:cNvSpPr/>
              <p:nvPr/>
            </p:nvSpPr>
            <p:spPr>
              <a:xfrm rot="-10066800">
                <a:off x="2392546" y="4675244"/>
                <a:ext cx="222570" cy="49076"/>
              </a:xfrm>
              <a:custGeom>
                <a:avLst/>
                <a:gdLst>
                  <a:gd name="connsiteX0" fmla="*/ 213557 w 222570"/>
                  <a:gd name="connsiteY0" fmla="*/ 0 h 49076"/>
                  <a:gd name="connsiteX1" fmla="*/ 222571 w 222570"/>
                  <a:gd name="connsiteY1" fmla="*/ 9014 h 49076"/>
                  <a:gd name="connsiteX2" fmla="*/ 222571 w 222570"/>
                  <a:gd name="connsiteY2" fmla="*/ 40063 h 49076"/>
                  <a:gd name="connsiteX3" fmla="*/ 213557 w 222570"/>
                  <a:gd name="connsiteY3" fmla="*/ 49077 h 49076"/>
                  <a:gd name="connsiteX4" fmla="*/ 9014 w 222570"/>
                  <a:gd name="connsiteY4" fmla="*/ 49077 h 49076"/>
                  <a:gd name="connsiteX5" fmla="*/ 0 w 222570"/>
                  <a:gd name="connsiteY5" fmla="*/ 40063 h 49076"/>
                  <a:gd name="connsiteX6" fmla="*/ 0 w 222570"/>
                  <a:gd name="connsiteY6" fmla="*/ 9014 h 49076"/>
                  <a:gd name="connsiteX7" fmla="*/ 9014 w 222570"/>
                  <a:gd name="connsiteY7" fmla="*/ 0 h 490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22570" h="49076">
                    <a:moveTo>
                      <a:pt x="213557" y="0"/>
                    </a:moveTo>
                    <a:cubicBezTo>
                      <a:pt x="218535" y="0"/>
                      <a:pt x="222571" y="4036"/>
                      <a:pt x="222571" y="9014"/>
                    </a:cubicBezTo>
                    <a:lnTo>
                      <a:pt x="222571" y="40063"/>
                    </a:lnTo>
                    <a:cubicBezTo>
                      <a:pt x="222571" y="45041"/>
                      <a:pt x="218535" y="49077"/>
                      <a:pt x="213557" y="49077"/>
                    </a:cubicBezTo>
                    <a:lnTo>
                      <a:pt x="9014" y="49077"/>
                    </a:lnTo>
                    <a:cubicBezTo>
                      <a:pt x="4036" y="49077"/>
                      <a:pt x="0" y="45041"/>
                      <a:pt x="0" y="40063"/>
                    </a:cubicBezTo>
                    <a:lnTo>
                      <a:pt x="0" y="9014"/>
                    </a:lnTo>
                    <a:cubicBezTo>
                      <a:pt x="0" y="4036"/>
                      <a:pt x="4036" y="0"/>
                      <a:pt x="9014" y="0"/>
                    </a:cubicBezTo>
                    <a:close/>
                  </a:path>
                </a:pathLst>
              </a:custGeom>
              <a:solidFill>
                <a:srgbClr val="B7554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/>
              </a:p>
            </p:txBody>
          </p:sp>
          <p:sp>
            <p:nvSpPr>
              <p:cNvPr id="270" name="Freeform: Shape 269">
                <a:extLst>
                  <a:ext uri="{FF2B5EF4-FFF2-40B4-BE49-F238E27FC236}">
                    <a16:creationId xmlns:a16="http://schemas.microsoft.com/office/drawing/2014/main" id="{65A1CD40-9865-0836-54F0-C943381A35C0}"/>
                  </a:ext>
                </a:extLst>
              </p:cNvPr>
              <p:cNvSpPr/>
              <p:nvPr/>
            </p:nvSpPr>
            <p:spPr>
              <a:xfrm>
                <a:off x="2526328" y="4752840"/>
                <a:ext cx="41228" cy="104078"/>
              </a:xfrm>
              <a:custGeom>
                <a:avLst/>
                <a:gdLst>
                  <a:gd name="connsiteX0" fmla="*/ 4033 w 41228"/>
                  <a:gd name="connsiteY0" fmla="*/ 104078 h 104078"/>
                  <a:gd name="connsiteX1" fmla="*/ 2697 w 41228"/>
                  <a:gd name="connsiteY1" fmla="*/ 103856 h 104078"/>
                  <a:gd name="connsiteX2" fmla="*/ 249 w 41228"/>
                  <a:gd name="connsiteY2" fmla="*/ 98736 h 104078"/>
                  <a:gd name="connsiteX3" fmla="*/ 33412 w 41228"/>
                  <a:gd name="connsiteY3" fmla="*/ 2697 h 104078"/>
                  <a:gd name="connsiteX4" fmla="*/ 38531 w 41228"/>
                  <a:gd name="connsiteY4" fmla="*/ 249 h 104078"/>
                  <a:gd name="connsiteX5" fmla="*/ 40979 w 41228"/>
                  <a:gd name="connsiteY5" fmla="*/ 5368 h 104078"/>
                  <a:gd name="connsiteX6" fmla="*/ 7816 w 41228"/>
                  <a:gd name="connsiteY6" fmla="*/ 101407 h 104078"/>
                  <a:gd name="connsiteX7" fmla="*/ 4033 w 41228"/>
                  <a:gd name="connsiteY7" fmla="*/ 104078 h 104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1228" h="104078">
                    <a:moveTo>
                      <a:pt x="4033" y="104078"/>
                    </a:moveTo>
                    <a:cubicBezTo>
                      <a:pt x="4033" y="104078"/>
                      <a:pt x="3142" y="104078"/>
                      <a:pt x="2697" y="103856"/>
                    </a:cubicBezTo>
                    <a:cubicBezTo>
                      <a:pt x="583" y="103077"/>
                      <a:pt x="-530" y="100851"/>
                      <a:pt x="249" y="98736"/>
                    </a:cubicBezTo>
                    <a:lnTo>
                      <a:pt x="33412" y="2697"/>
                    </a:lnTo>
                    <a:cubicBezTo>
                      <a:pt x="34191" y="583"/>
                      <a:pt x="36417" y="-530"/>
                      <a:pt x="38531" y="249"/>
                    </a:cubicBezTo>
                    <a:cubicBezTo>
                      <a:pt x="40646" y="1028"/>
                      <a:pt x="41758" y="3254"/>
                      <a:pt x="40979" y="5368"/>
                    </a:cubicBezTo>
                    <a:lnTo>
                      <a:pt x="7816" y="101407"/>
                    </a:lnTo>
                    <a:cubicBezTo>
                      <a:pt x="7260" y="103077"/>
                      <a:pt x="5702" y="104078"/>
                      <a:pt x="4033" y="104078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/>
              </a:p>
            </p:txBody>
          </p:sp>
        </p:grpSp>
        <p:sp>
          <p:nvSpPr>
            <p:cNvPr id="229" name="Freeform: Shape 228">
              <a:extLst>
                <a:ext uri="{FF2B5EF4-FFF2-40B4-BE49-F238E27FC236}">
                  <a16:creationId xmlns:a16="http://schemas.microsoft.com/office/drawing/2014/main" id="{5B3C0421-0688-F828-D02C-EE15B65F2080}"/>
                </a:ext>
              </a:extLst>
            </p:cNvPr>
            <p:cNvSpPr/>
            <p:nvPr/>
          </p:nvSpPr>
          <p:spPr>
            <a:xfrm>
              <a:off x="2505015" y="4768027"/>
              <a:ext cx="130307" cy="59734"/>
            </a:xfrm>
            <a:custGeom>
              <a:avLst/>
              <a:gdLst>
                <a:gd name="connsiteX0" fmla="*/ 87555 w 130307"/>
                <a:gd name="connsiteY0" fmla="*/ 59734 h 59734"/>
                <a:gd name="connsiteX1" fmla="*/ 127617 w 130307"/>
                <a:gd name="connsiteY1" fmla="*/ 30466 h 59734"/>
                <a:gd name="connsiteX2" fmla="*/ 1086 w 130307"/>
                <a:gd name="connsiteY2" fmla="*/ 14775 h 59734"/>
                <a:gd name="connsiteX3" fmla="*/ 87555 w 130307"/>
                <a:gd name="connsiteY3" fmla="*/ 59734 h 59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0307" h="59734">
                  <a:moveTo>
                    <a:pt x="87555" y="59734"/>
                  </a:moveTo>
                  <a:cubicBezTo>
                    <a:pt x="87555" y="59734"/>
                    <a:pt x="142975" y="56841"/>
                    <a:pt x="127617" y="30466"/>
                  </a:cubicBezTo>
                  <a:cubicBezTo>
                    <a:pt x="112260" y="4092"/>
                    <a:pt x="13550" y="-14270"/>
                    <a:pt x="1086" y="14775"/>
                  </a:cubicBezTo>
                  <a:cubicBezTo>
                    <a:pt x="-11378" y="43821"/>
                    <a:pt x="87555" y="59734"/>
                    <a:pt x="87555" y="59734"/>
                  </a:cubicBezTo>
                  <a:close/>
                </a:path>
              </a:pathLst>
            </a:custGeom>
            <a:solidFill>
              <a:srgbClr val="F9857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230" name="Freeform: Shape 229">
              <a:extLst>
                <a:ext uri="{FF2B5EF4-FFF2-40B4-BE49-F238E27FC236}">
                  <a16:creationId xmlns:a16="http://schemas.microsoft.com/office/drawing/2014/main" id="{81DD5083-3E93-9B55-5865-2449A2153780}"/>
                </a:ext>
              </a:extLst>
            </p:cNvPr>
            <p:cNvSpPr/>
            <p:nvPr/>
          </p:nvSpPr>
          <p:spPr>
            <a:xfrm>
              <a:off x="2496112" y="4813098"/>
              <a:ext cx="130306" cy="59734"/>
            </a:xfrm>
            <a:custGeom>
              <a:avLst/>
              <a:gdLst>
                <a:gd name="connsiteX0" fmla="*/ 87555 w 130306"/>
                <a:gd name="connsiteY0" fmla="*/ 59734 h 59734"/>
                <a:gd name="connsiteX1" fmla="*/ 127617 w 130306"/>
                <a:gd name="connsiteY1" fmla="*/ 30466 h 59734"/>
                <a:gd name="connsiteX2" fmla="*/ 1086 w 130306"/>
                <a:gd name="connsiteY2" fmla="*/ 14775 h 59734"/>
                <a:gd name="connsiteX3" fmla="*/ 87555 w 130306"/>
                <a:gd name="connsiteY3" fmla="*/ 59734 h 59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0306" h="59734">
                  <a:moveTo>
                    <a:pt x="87555" y="59734"/>
                  </a:moveTo>
                  <a:cubicBezTo>
                    <a:pt x="87555" y="59734"/>
                    <a:pt x="142975" y="56841"/>
                    <a:pt x="127617" y="30466"/>
                  </a:cubicBezTo>
                  <a:cubicBezTo>
                    <a:pt x="112260" y="4092"/>
                    <a:pt x="13550" y="-14270"/>
                    <a:pt x="1086" y="14775"/>
                  </a:cubicBezTo>
                  <a:cubicBezTo>
                    <a:pt x="-11378" y="43821"/>
                    <a:pt x="87555" y="59734"/>
                    <a:pt x="87555" y="59734"/>
                  </a:cubicBezTo>
                  <a:close/>
                </a:path>
              </a:pathLst>
            </a:custGeom>
            <a:solidFill>
              <a:srgbClr val="F9857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231" name="Freeform: Shape 230">
              <a:extLst>
                <a:ext uri="{FF2B5EF4-FFF2-40B4-BE49-F238E27FC236}">
                  <a16:creationId xmlns:a16="http://schemas.microsoft.com/office/drawing/2014/main" id="{9A48109C-8575-D938-006B-665DF82F1377}"/>
                </a:ext>
              </a:extLst>
            </p:cNvPr>
            <p:cNvSpPr/>
            <p:nvPr/>
          </p:nvSpPr>
          <p:spPr>
            <a:xfrm>
              <a:off x="2492234" y="4853357"/>
              <a:ext cx="111101" cy="61024"/>
            </a:xfrm>
            <a:custGeom>
              <a:avLst/>
              <a:gdLst>
                <a:gd name="connsiteX0" fmla="*/ 57268 w 111101"/>
                <a:gd name="connsiteY0" fmla="*/ 55531 h 61024"/>
                <a:gd name="connsiteX1" fmla="*/ 93769 w 111101"/>
                <a:gd name="connsiteY1" fmla="*/ 60317 h 61024"/>
                <a:gd name="connsiteX2" fmla="*/ 109906 w 111101"/>
                <a:gd name="connsiteY2" fmla="*/ 41064 h 61024"/>
                <a:gd name="connsiteX3" fmla="*/ 1848 w 111101"/>
                <a:gd name="connsiteY3" fmla="*/ 8346 h 61024"/>
                <a:gd name="connsiteX4" fmla="*/ 57156 w 111101"/>
                <a:gd name="connsiteY4" fmla="*/ 55531 h 61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101" h="61024">
                  <a:moveTo>
                    <a:pt x="57268" y="55531"/>
                  </a:moveTo>
                  <a:cubicBezTo>
                    <a:pt x="68841" y="60205"/>
                    <a:pt x="81417" y="62208"/>
                    <a:pt x="93769" y="60317"/>
                  </a:cubicBezTo>
                  <a:cubicBezTo>
                    <a:pt x="104787" y="58647"/>
                    <a:pt x="114580" y="53751"/>
                    <a:pt x="109906" y="41064"/>
                  </a:cubicBezTo>
                  <a:cubicBezTo>
                    <a:pt x="100558" y="15803"/>
                    <a:pt x="17205" y="-15135"/>
                    <a:pt x="1848" y="8346"/>
                  </a:cubicBezTo>
                  <a:cubicBezTo>
                    <a:pt x="-9504" y="25818"/>
                    <a:pt x="34232" y="46295"/>
                    <a:pt x="57156" y="55531"/>
                  </a:cubicBezTo>
                  <a:close/>
                </a:path>
              </a:pathLst>
            </a:custGeom>
            <a:solidFill>
              <a:srgbClr val="F9857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232" name="Freeform: Shape 231">
              <a:extLst>
                <a:ext uri="{FF2B5EF4-FFF2-40B4-BE49-F238E27FC236}">
                  <a16:creationId xmlns:a16="http://schemas.microsoft.com/office/drawing/2014/main" id="{7C43A135-FA22-90D1-8218-B6ADFD076D15}"/>
                </a:ext>
              </a:extLst>
            </p:cNvPr>
            <p:cNvSpPr/>
            <p:nvPr/>
          </p:nvSpPr>
          <p:spPr>
            <a:xfrm>
              <a:off x="2528606" y="4807867"/>
              <a:ext cx="77068" cy="23232"/>
            </a:xfrm>
            <a:custGeom>
              <a:avLst/>
              <a:gdLst>
                <a:gd name="connsiteX0" fmla="*/ 73088 w 77068"/>
                <a:gd name="connsiteY0" fmla="*/ 23233 h 23232"/>
                <a:gd name="connsiteX1" fmla="*/ 72198 w 77068"/>
                <a:gd name="connsiteY1" fmla="*/ 23233 h 23232"/>
                <a:gd name="connsiteX2" fmla="*/ 3201 w 77068"/>
                <a:gd name="connsiteY2" fmla="*/ 7987 h 23232"/>
                <a:gd name="connsiteX3" fmla="*/ 85 w 77068"/>
                <a:gd name="connsiteY3" fmla="*/ 3201 h 23232"/>
                <a:gd name="connsiteX4" fmla="*/ 4871 w 77068"/>
                <a:gd name="connsiteY4" fmla="*/ 85 h 23232"/>
                <a:gd name="connsiteX5" fmla="*/ 73867 w 77068"/>
                <a:gd name="connsiteY5" fmla="*/ 15331 h 23232"/>
                <a:gd name="connsiteX6" fmla="*/ 76984 w 77068"/>
                <a:gd name="connsiteY6" fmla="*/ 20117 h 23232"/>
                <a:gd name="connsiteX7" fmla="*/ 73088 w 77068"/>
                <a:gd name="connsiteY7" fmla="*/ 23233 h 23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7068" h="23232">
                  <a:moveTo>
                    <a:pt x="73088" y="23233"/>
                  </a:moveTo>
                  <a:cubicBezTo>
                    <a:pt x="73088" y="23233"/>
                    <a:pt x="72532" y="23233"/>
                    <a:pt x="72198" y="23233"/>
                  </a:cubicBezTo>
                  <a:lnTo>
                    <a:pt x="3201" y="7987"/>
                  </a:lnTo>
                  <a:cubicBezTo>
                    <a:pt x="976" y="7541"/>
                    <a:pt x="-360" y="5316"/>
                    <a:pt x="85" y="3201"/>
                  </a:cubicBezTo>
                  <a:cubicBezTo>
                    <a:pt x="530" y="976"/>
                    <a:pt x="2645" y="-360"/>
                    <a:pt x="4871" y="85"/>
                  </a:cubicBezTo>
                  <a:lnTo>
                    <a:pt x="73867" y="15331"/>
                  </a:lnTo>
                  <a:cubicBezTo>
                    <a:pt x="76093" y="15777"/>
                    <a:pt x="77429" y="18002"/>
                    <a:pt x="76984" y="20117"/>
                  </a:cubicBezTo>
                  <a:cubicBezTo>
                    <a:pt x="76538" y="22008"/>
                    <a:pt x="74869" y="23233"/>
                    <a:pt x="73088" y="23233"/>
                  </a:cubicBez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233" name="Freeform: Shape 232">
              <a:extLst>
                <a:ext uri="{FF2B5EF4-FFF2-40B4-BE49-F238E27FC236}">
                  <a16:creationId xmlns:a16="http://schemas.microsoft.com/office/drawing/2014/main" id="{AD931F86-3F15-A817-69CB-468DE8E32F99}"/>
                </a:ext>
              </a:extLst>
            </p:cNvPr>
            <p:cNvSpPr/>
            <p:nvPr/>
          </p:nvSpPr>
          <p:spPr>
            <a:xfrm>
              <a:off x="2513138" y="4854718"/>
              <a:ext cx="77068" cy="23232"/>
            </a:xfrm>
            <a:custGeom>
              <a:avLst/>
              <a:gdLst>
                <a:gd name="connsiteX0" fmla="*/ 73088 w 77068"/>
                <a:gd name="connsiteY0" fmla="*/ 23233 h 23232"/>
                <a:gd name="connsiteX1" fmla="*/ 72198 w 77068"/>
                <a:gd name="connsiteY1" fmla="*/ 23233 h 23232"/>
                <a:gd name="connsiteX2" fmla="*/ 3201 w 77068"/>
                <a:gd name="connsiteY2" fmla="*/ 7986 h 23232"/>
                <a:gd name="connsiteX3" fmla="*/ 85 w 77068"/>
                <a:gd name="connsiteY3" fmla="*/ 3201 h 23232"/>
                <a:gd name="connsiteX4" fmla="*/ 4871 w 77068"/>
                <a:gd name="connsiteY4" fmla="*/ 85 h 23232"/>
                <a:gd name="connsiteX5" fmla="*/ 73867 w 77068"/>
                <a:gd name="connsiteY5" fmla="*/ 15331 h 23232"/>
                <a:gd name="connsiteX6" fmla="*/ 76984 w 77068"/>
                <a:gd name="connsiteY6" fmla="*/ 20117 h 23232"/>
                <a:gd name="connsiteX7" fmla="*/ 73088 w 77068"/>
                <a:gd name="connsiteY7" fmla="*/ 23233 h 23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7068" h="23232">
                  <a:moveTo>
                    <a:pt x="73088" y="23233"/>
                  </a:moveTo>
                  <a:cubicBezTo>
                    <a:pt x="73088" y="23233"/>
                    <a:pt x="72532" y="23233"/>
                    <a:pt x="72198" y="23233"/>
                  </a:cubicBezTo>
                  <a:lnTo>
                    <a:pt x="3201" y="7986"/>
                  </a:lnTo>
                  <a:cubicBezTo>
                    <a:pt x="976" y="7541"/>
                    <a:pt x="-360" y="5316"/>
                    <a:pt x="85" y="3201"/>
                  </a:cubicBezTo>
                  <a:cubicBezTo>
                    <a:pt x="530" y="976"/>
                    <a:pt x="2645" y="-360"/>
                    <a:pt x="4871" y="85"/>
                  </a:cubicBezTo>
                  <a:lnTo>
                    <a:pt x="73867" y="15331"/>
                  </a:lnTo>
                  <a:cubicBezTo>
                    <a:pt x="76093" y="15777"/>
                    <a:pt x="77429" y="18002"/>
                    <a:pt x="76984" y="20117"/>
                  </a:cubicBezTo>
                  <a:cubicBezTo>
                    <a:pt x="76538" y="22009"/>
                    <a:pt x="74869" y="23233"/>
                    <a:pt x="73088" y="23233"/>
                  </a:cubicBez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234" name="Freeform: Shape 233">
              <a:extLst>
                <a:ext uri="{FF2B5EF4-FFF2-40B4-BE49-F238E27FC236}">
                  <a16:creationId xmlns:a16="http://schemas.microsoft.com/office/drawing/2014/main" id="{7702270F-40E4-6C4E-A9F8-D24B06EF6248}"/>
                </a:ext>
              </a:extLst>
            </p:cNvPr>
            <p:cNvSpPr/>
            <p:nvPr/>
          </p:nvSpPr>
          <p:spPr>
            <a:xfrm>
              <a:off x="2384132" y="4760391"/>
              <a:ext cx="60129" cy="63364"/>
            </a:xfrm>
            <a:custGeom>
              <a:avLst/>
              <a:gdLst>
                <a:gd name="connsiteX0" fmla="*/ 0 w 60129"/>
                <a:gd name="connsiteY0" fmla="*/ 9168 h 63364"/>
                <a:gd name="connsiteX1" fmla="*/ 60094 w 60129"/>
                <a:gd name="connsiteY1" fmla="*/ 13286 h 63364"/>
                <a:gd name="connsiteX2" fmla="*/ 4340 w 60129"/>
                <a:gd name="connsiteY2" fmla="*/ 63364 h 63364"/>
                <a:gd name="connsiteX3" fmla="*/ 111 w 60129"/>
                <a:gd name="connsiteY3" fmla="*/ 9168 h 63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129" h="63364">
                  <a:moveTo>
                    <a:pt x="0" y="9168"/>
                  </a:moveTo>
                  <a:cubicBezTo>
                    <a:pt x="0" y="9168"/>
                    <a:pt x="58425" y="-13979"/>
                    <a:pt x="60094" y="13286"/>
                  </a:cubicBezTo>
                  <a:cubicBezTo>
                    <a:pt x="61763" y="40551"/>
                    <a:pt x="4340" y="63364"/>
                    <a:pt x="4340" y="63364"/>
                  </a:cubicBezTo>
                  <a:lnTo>
                    <a:pt x="111" y="9168"/>
                  </a:lnTo>
                  <a:close/>
                </a:path>
              </a:pathLst>
            </a:custGeom>
            <a:solidFill>
              <a:srgbClr val="F9857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235" name="Freeform: Shape 234">
              <a:extLst>
                <a:ext uri="{FF2B5EF4-FFF2-40B4-BE49-F238E27FC236}">
                  <a16:creationId xmlns:a16="http://schemas.microsoft.com/office/drawing/2014/main" id="{13731C72-F0ED-9D29-107E-EF9F2ED3DBB0}"/>
                </a:ext>
              </a:extLst>
            </p:cNvPr>
            <p:cNvSpPr/>
            <p:nvPr/>
          </p:nvSpPr>
          <p:spPr>
            <a:xfrm>
              <a:off x="1511179" y="6385341"/>
              <a:ext cx="629383" cy="327625"/>
            </a:xfrm>
            <a:custGeom>
              <a:avLst/>
              <a:gdLst>
                <a:gd name="connsiteX0" fmla="*/ 620336 w 629383"/>
                <a:gd name="connsiteY0" fmla="*/ 327371 h 327625"/>
                <a:gd name="connsiteX1" fmla="*/ 629350 w 629383"/>
                <a:gd name="connsiteY1" fmla="*/ 316576 h 327625"/>
                <a:gd name="connsiteX2" fmla="*/ 578047 w 629383"/>
                <a:gd name="connsiteY2" fmla="*/ 180808 h 327625"/>
                <a:gd name="connsiteX3" fmla="*/ 386303 w 629383"/>
                <a:gd name="connsiteY3" fmla="*/ 85214 h 327625"/>
                <a:gd name="connsiteX4" fmla="*/ 286257 w 629383"/>
                <a:gd name="connsiteY4" fmla="*/ 971 h 327625"/>
                <a:gd name="connsiteX5" fmla="*/ 150267 w 629383"/>
                <a:gd name="connsiteY5" fmla="*/ 47488 h 327625"/>
                <a:gd name="connsiteX6" fmla="*/ 40762 w 629383"/>
                <a:gd name="connsiteY6" fmla="*/ 30573 h 327625"/>
                <a:gd name="connsiteX7" fmla="*/ 922 w 629383"/>
                <a:gd name="connsiteY7" fmla="*/ 270949 h 327625"/>
                <a:gd name="connsiteX8" fmla="*/ 105530 w 629383"/>
                <a:gd name="connsiteY8" fmla="*/ 282746 h 327625"/>
                <a:gd name="connsiteX9" fmla="*/ 153494 w 629383"/>
                <a:gd name="connsiteY9" fmla="*/ 245243 h 327625"/>
                <a:gd name="connsiteX10" fmla="*/ 204240 w 629383"/>
                <a:gd name="connsiteY10" fmla="*/ 292316 h 327625"/>
                <a:gd name="connsiteX11" fmla="*/ 620447 w 629383"/>
                <a:gd name="connsiteY11" fmla="*/ 327371 h 32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29383" h="327625">
                  <a:moveTo>
                    <a:pt x="620336" y="327371"/>
                  </a:moveTo>
                  <a:cubicBezTo>
                    <a:pt x="625789" y="327148"/>
                    <a:pt x="629795" y="322141"/>
                    <a:pt x="629350" y="316576"/>
                  </a:cubicBezTo>
                  <a:cubicBezTo>
                    <a:pt x="627124" y="289979"/>
                    <a:pt x="617331" y="215418"/>
                    <a:pt x="578047" y="180808"/>
                  </a:cubicBezTo>
                  <a:cubicBezTo>
                    <a:pt x="529861" y="138297"/>
                    <a:pt x="423361" y="113926"/>
                    <a:pt x="386303" y="85214"/>
                  </a:cubicBezTo>
                  <a:cubicBezTo>
                    <a:pt x="349245" y="56502"/>
                    <a:pt x="310518" y="-8711"/>
                    <a:pt x="286257" y="971"/>
                  </a:cubicBezTo>
                  <a:cubicBezTo>
                    <a:pt x="261886" y="10653"/>
                    <a:pt x="213365" y="60509"/>
                    <a:pt x="150267" y="47488"/>
                  </a:cubicBezTo>
                  <a:cubicBezTo>
                    <a:pt x="87279" y="34468"/>
                    <a:pt x="59124" y="16774"/>
                    <a:pt x="40762" y="30573"/>
                  </a:cubicBezTo>
                  <a:cubicBezTo>
                    <a:pt x="22400" y="44372"/>
                    <a:pt x="-5421" y="257595"/>
                    <a:pt x="922" y="270949"/>
                  </a:cubicBezTo>
                  <a:cubicBezTo>
                    <a:pt x="7154" y="284303"/>
                    <a:pt x="97851" y="280075"/>
                    <a:pt x="105530" y="282746"/>
                  </a:cubicBezTo>
                  <a:cubicBezTo>
                    <a:pt x="113209" y="285416"/>
                    <a:pt x="139472" y="236340"/>
                    <a:pt x="153494" y="245243"/>
                  </a:cubicBezTo>
                  <a:cubicBezTo>
                    <a:pt x="167516" y="254145"/>
                    <a:pt x="183430" y="279518"/>
                    <a:pt x="204240" y="292316"/>
                  </a:cubicBezTo>
                  <a:cubicBezTo>
                    <a:pt x="223604" y="304224"/>
                    <a:pt x="555568" y="330487"/>
                    <a:pt x="620447" y="327371"/>
                  </a:cubicBezTo>
                  <a:close/>
                </a:path>
              </a:pathLst>
            </a:custGeom>
            <a:solidFill>
              <a:srgbClr val="B7554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236" name="Freeform: Shape 235">
              <a:extLst>
                <a:ext uri="{FF2B5EF4-FFF2-40B4-BE49-F238E27FC236}">
                  <a16:creationId xmlns:a16="http://schemas.microsoft.com/office/drawing/2014/main" id="{E27A02E0-A088-5BCB-AE52-1FFF149493B3}"/>
                </a:ext>
              </a:extLst>
            </p:cNvPr>
            <p:cNvSpPr/>
            <p:nvPr/>
          </p:nvSpPr>
          <p:spPr>
            <a:xfrm>
              <a:off x="680849" y="5996585"/>
              <a:ext cx="428702" cy="642402"/>
            </a:xfrm>
            <a:custGeom>
              <a:avLst/>
              <a:gdLst>
                <a:gd name="connsiteX0" fmla="*/ 339593 w 428702"/>
                <a:gd name="connsiteY0" fmla="*/ 639229 h 642402"/>
                <a:gd name="connsiteX1" fmla="*/ 353615 w 428702"/>
                <a:gd name="connsiteY1" fmla="*/ 639563 h 642402"/>
                <a:gd name="connsiteX2" fmla="*/ 428510 w 428702"/>
                <a:gd name="connsiteY2" fmla="*/ 515257 h 642402"/>
                <a:gd name="connsiteX3" fmla="*/ 384886 w 428702"/>
                <a:gd name="connsiteY3" fmla="*/ 305484 h 642402"/>
                <a:gd name="connsiteX4" fmla="*/ 389115 w 428702"/>
                <a:gd name="connsiteY4" fmla="*/ 174724 h 642402"/>
                <a:gd name="connsiteX5" fmla="*/ 268481 w 428702"/>
                <a:gd name="connsiteY5" fmla="*/ 96713 h 642402"/>
                <a:gd name="connsiteX6" fmla="*/ 213952 w 428702"/>
                <a:gd name="connsiteY6" fmla="*/ 228 h 642402"/>
                <a:gd name="connsiteX7" fmla="*/ 506 w 428702"/>
                <a:gd name="connsiteY7" fmla="*/ 117746 h 642402"/>
                <a:gd name="connsiteX8" fmla="*/ 55926 w 428702"/>
                <a:gd name="connsiteY8" fmla="*/ 207219 h 642402"/>
                <a:gd name="connsiteX9" fmla="*/ 115130 w 428702"/>
                <a:gd name="connsiteY9" fmla="*/ 221686 h 642402"/>
                <a:gd name="connsiteX10" fmla="*/ 109566 w 428702"/>
                <a:gd name="connsiteY10" fmla="*/ 290683 h 642402"/>
                <a:gd name="connsiteX11" fmla="*/ 339704 w 428702"/>
                <a:gd name="connsiteY11" fmla="*/ 639229 h 642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28702" h="642402">
                  <a:moveTo>
                    <a:pt x="339593" y="639229"/>
                  </a:moveTo>
                  <a:cubicBezTo>
                    <a:pt x="343154" y="643346"/>
                    <a:pt x="349497" y="643457"/>
                    <a:pt x="353615" y="639563"/>
                  </a:cubicBezTo>
                  <a:cubicBezTo>
                    <a:pt x="373089" y="621312"/>
                    <a:pt x="425616" y="567450"/>
                    <a:pt x="428510" y="515257"/>
                  </a:cubicBezTo>
                  <a:cubicBezTo>
                    <a:pt x="432071" y="451045"/>
                    <a:pt x="385220" y="352446"/>
                    <a:pt x="384886" y="305484"/>
                  </a:cubicBezTo>
                  <a:cubicBezTo>
                    <a:pt x="384552" y="258633"/>
                    <a:pt x="411817" y="187856"/>
                    <a:pt x="389115" y="174724"/>
                  </a:cubicBezTo>
                  <a:cubicBezTo>
                    <a:pt x="366412" y="161592"/>
                    <a:pt x="297304" y="154247"/>
                    <a:pt x="268481" y="96713"/>
                  </a:cubicBezTo>
                  <a:cubicBezTo>
                    <a:pt x="239658" y="39178"/>
                    <a:pt x="236209" y="6127"/>
                    <a:pt x="213952" y="228"/>
                  </a:cubicBezTo>
                  <a:cubicBezTo>
                    <a:pt x="191694" y="-5670"/>
                    <a:pt x="7072" y="104503"/>
                    <a:pt x="506" y="117746"/>
                  </a:cubicBezTo>
                  <a:cubicBezTo>
                    <a:pt x="-6060" y="130989"/>
                    <a:pt x="53367" y="199540"/>
                    <a:pt x="55926" y="207219"/>
                  </a:cubicBezTo>
                  <a:cubicBezTo>
                    <a:pt x="58486" y="214898"/>
                    <a:pt x="113350" y="205216"/>
                    <a:pt x="115130" y="221686"/>
                  </a:cubicBezTo>
                  <a:cubicBezTo>
                    <a:pt x="116911" y="238268"/>
                    <a:pt x="106784" y="266423"/>
                    <a:pt x="109566" y="290683"/>
                  </a:cubicBezTo>
                  <a:cubicBezTo>
                    <a:pt x="112125" y="313274"/>
                    <a:pt x="296970" y="590263"/>
                    <a:pt x="339704" y="639229"/>
                  </a:cubicBezTo>
                  <a:close/>
                </a:path>
              </a:pathLst>
            </a:custGeom>
            <a:solidFill>
              <a:srgbClr val="B7554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237" name="Freeform: Shape 236">
              <a:extLst>
                <a:ext uri="{FF2B5EF4-FFF2-40B4-BE49-F238E27FC236}">
                  <a16:creationId xmlns:a16="http://schemas.microsoft.com/office/drawing/2014/main" id="{F2594877-FAA6-820A-1558-A85C02FE4CA1}"/>
                </a:ext>
              </a:extLst>
            </p:cNvPr>
            <p:cNvSpPr/>
            <p:nvPr/>
          </p:nvSpPr>
          <p:spPr>
            <a:xfrm>
              <a:off x="1360752" y="4453012"/>
              <a:ext cx="509323" cy="639274"/>
            </a:xfrm>
            <a:custGeom>
              <a:avLst/>
              <a:gdLst>
                <a:gd name="connsiteX0" fmla="*/ 358673 w 509323"/>
                <a:gd name="connsiteY0" fmla="*/ 2389 h 639274"/>
                <a:gd name="connsiteX1" fmla="*/ 0 w 509323"/>
                <a:gd name="connsiteY1" fmla="*/ 96091 h 639274"/>
                <a:gd name="connsiteX2" fmla="*/ 60205 w 509323"/>
                <a:gd name="connsiteY2" fmla="*/ 277041 h 639274"/>
                <a:gd name="connsiteX3" fmla="*/ 24260 w 509323"/>
                <a:gd name="connsiteY3" fmla="*/ 347040 h 639274"/>
                <a:gd name="connsiteX4" fmla="*/ 9014 w 509323"/>
                <a:gd name="connsiteY4" fmla="*/ 619244 h 639274"/>
                <a:gd name="connsiteX5" fmla="*/ 502787 w 509323"/>
                <a:gd name="connsiteY5" fmla="*/ 639275 h 639274"/>
                <a:gd name="connsiteX6" fmla="*/ 507016 w 509323"/>
                <a:gd name="connsiteY6" fmla="*/ 387548 h 639274"/>
                <a:gd name="connsiteX7" fmla="*/ 358784 w 509323"/>
                <a:gd name="connsiteY7" fmla="*/ 2278 h 6392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09323" h="639274">
                  <a:moveTo>
                    <a:pt x="358673" y="2389"/>
                  </a:moveTo>
                  <a:cubicBezTo>
                    <a:pt x="132541" y="-17754"/>
                    <a:pt x="0" y="96091"/>
                    <a:pt x="0" y="96091"/>
                  </a:cubicBezTo>
                  <a:lnTo>
                    <a:pt x="60205" y="277041"/>
                  </a:lnTo>
                  <a:lnTo>
                    <a:pt x="24260" y="347040"/>
                  </a:lnTo>
                  <a:lnTo>
                    <a:pt x="9014" y="619244"/>
                  </a:lnTo>
                  <a:lnTo>
                    <a:pt x="502787" y="639275"/>
                  </a:lnTo>
                  <a:lnTo>
                    <a:pt x="507016" y="387548"/>
                  </a:lnTo>
                  <a:cubicBezTo>
                    <a:pt x="507016" y="387548"/>
                    <a:pt x="539734" y="18414"/>
                    <a:pt x="358784" y="2278"/>
                  </a:cubicBezTo>
                  <a:close/>
                </a:path>
              </a:pathLst>
            </a:custGeom>
            <a:solidFill>
              <a:srgbClr val="E8821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238" name="Freeform: Shape 237">
              <a:extLst>
                <a:ext uri="{FF2B5EF4-FFF2-40B4-BE49-F238E27FC236}">
                  <a16:creationId xmlns:a16="http://schemas.microsoft.com/office/drawing/2014/main" id="{DBAB783A-BAE2-1915-68A7-1D07F9B37F63}"/>
                </a:ext>
              </a:extLst>
            </p:cNvPr>
            <p:cNvSpPr/>
            <p:nvPr/>
          </p:nvSpPr>
          <p:spPr>
            <a:xfrm>
              <a:off x="1638187" y="4384957"/>
              <a:ext cx="125641" cy="129831"/>
            </a:xfrm>
            <a:custGeom>
              <a:avLst/>
              <a:gdLst>
                <a:gd name="connsiteX0" fmla="*/ 4118 w 125641"/>
                <a:gd name="connsiteY0" fmla="*/ 111 h 129831"/>
                <a:gd name="connsiteX1" fmla="*/ 0 w 125641"/>
                <a:gd name="connsiteY1" fmla="*/ 93702 h 129831"/>
                <a:gd name="connsiteX2" fmla="*/ 70221 w 125641"/>
                <a:gd name="connsiteY2" fmla="*/ 128201 h 129831"/>
                <a:gd name="connsiteX3" fmla="*/ 125641 w 125641"/>
                <a:gd name="connsiteY3" fmla="*/ 124751 h 129831"/>
                <a:gd name="connsiteX4" fmla="*/ 122080 w 125641"/>
                <a:gd name="connsiteY4" fmla="*/ 77121 h 129831"/>
                <a:gd name="connsiteX5" fmla="*/ 118519 w 125641"/>
                <a:gd name="connsiteY5" fmla="*/ 30603 h 129831"/>
                <a:gd name="connsiteX6" fmla="*/ 20588 w 125641"/>
                <a:gd name="connsiteY6" fmla="*/ 4451 h 129831"/>
                <a:gd name="connsiteX7" fmla="*/ 4118 w 125641"/>
                <a:gd name="connsiteY7" fmla="*/ 0 h 129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5641" h="129831">
                  <a:moveTo>
                    <a:pt x="4118" y="111"/>
                  </a:moveTo>
                  <a:lnTo>
                    <a:pt x="0" y="93702"/>
                  </a:lnTo>
                  <a:cubicBezTo>
                    <a:pt x="0" y="93702"/>
                    <a:pt x="15691" y="121412"/>
                    <a:pt x="70221" y="128201"/>
                  </a:cubicBezTo>
                  <a:cubicBezTo>
                    <a:pt x="110840" y="133320"/>
                    <a:pt x="125641" y="124751"/>
                    <a:pt x="125641" y="124751"/>
                  </a:cubicBezTo>
                  <a:lnTo>
                    <a:pt x="122080" y="77121"/>
                  </a:lnTo>
                  <a:lnTo>
                    <a:pt x="118519" y="30603"/>
                  </a:lnTo>
                  <a:lnTo>
                    <a:pt x="20588" y="4451"/>
                  </a:lnTo>
                  <a:lnTo>
                    <a:pt x="4118" y="0"/>
                  </a:lnTo>
                  <a:close/>
                </a:path>
              </a:pathLst>
            </a:custGeom>
            <a:solidFill>
              <a:srgbClr val="F9857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239" name="Freeform: Shape 238">
              <a:extLst>
                <a:ext uri="{FF2B5EF4-FFF2-40B4-BE49-F238E27FC236}">
                  <a16:creationId xmlns:a16="http://schemas.microsoft.com/office/drawing/2014/main" id="{6430861C-1694-F7EE-E93D-316C25BBED00}"/>
                </a:ext>
              </a:extLst>
            </p:cNvPr>
            <p:cNvSpPr/>
            <p:nvPr/>
          </p:nvSpPr>
          <p:spPr>
            <a:xfrm>
              <a:off x="1658774" y="4389520"/>
              <a:ext cx="101492" cy="72669"/>
            </a:xfrm>
            <a:custGeom>
              <a:avLst/>
              <a:gdLst>
                <a:gd name="connsiteX0" fmla="*/ 0 w 101492"/>
                <a:gd name="connsiteY0" fmla="*/ 0 h 72669"/>
                <a:gd name="connsiteX1" fmla="*/ 2337 w 101492"/>
                <a:gd name="connsiteY1" fmla="*/ 9125 h 72669"/>
                <a:gd name="connsiteX2" fmla="*/ 101492 w 101492"/>
                <a:gd name="connsiteY2" fmla="*/ 72669 h 72669"/>
                <a:gd name="connsiteX3" fmla="*/ 97931 w 101492"/>
                <a:gd name="connsiteY3" fmla="*/ 26152 h 72669"/>
                <a:gd name="connsiteX4" fmla="*/ 0 w 101492"/>
                <a:gd name="connsiteY4" fmla="*/ 0 h 72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1492" h="72669">
                  <a:moveTo>
                    <a:pt x="0" y="0"/>
                  </a:moveTo>
                  <a:cubicBezTo>
                    <a:pt x="111" y="2560"/>
                    <a:pt x="1002" y="5675"/>
                    <a:pt x="2337" y="9125"/>
                  </a:cubicBezTo>
                  <a:cubicBezTo>
                    <a:pt x="21255" y="56867"/>
                    <a:pt x="78011" y="69442"/>
                    <a:pt x="101492" y="72669"/>
                  </a:cubicBezTo>
                  <a:lnTo>
                    <a:pt x="97931" y="261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240" name="Freeform: Shape 239">
              <a:extLst>
                <a:ext uri="{FF2B5EF4-FFF2-40B4-BE49-F238E27FC236}">
                  <a16:creationId xmlns:a16="http://schemas.microsoft.com/office/drawing/2014/main" id="{ED872E4B-4D21-CB31-52D2-74C494D71203}"/>
                </a:ext>
              </a:extLst>
            </p:cNvPr>
            <p:cNvSpPr/>
            <p:nvPr/>
          </p:nvSpPr>
          <p:spPr>
            <a:xfrm>
              <a:off x="1578484" y="4165926"/>
              <a:ext cx="236593" cy="269276"/>
            </a:xfrm>
            <a:custGeom>
              <a:avLst/>
              <a:gdLst>
                <a:gd name="connsiteX0" fmla="*/ 208603 w 236593"/>
                <a:gd name="connsiteY0" fmla="*/ 37191 h 269276"/>
                <a:gd name="connsiteX1" fmla="*/ 230303 w 236593"/>
                <a:gd name="connsiteY1" fmla="*/ 221146 h 269276"/>
                <a:gd name="connsiteX2" fmla="*/ 114122 w 236593"/>
                <a:gd name="connsiteY2" fmla="*/ 256868 h 269276"/>
                <a:gd name="connsiteX3" fmla="*/ 63932 w 236593"/>
                <a:gd name="connsiteY3" fmla="*/ 219143 h 269276"/>
                <a:gd name="connsiteX4" fmla="*/ 9513 w 236593"/>
                <a:gd name="connsiteY4" fmla="*/ 196107 h 269276"/>
                <a:gd name="connsiteX5" fmla="*/ 24426 w 236593"/>
                <a:gd name="connsiteY5" fmla="*/ 121991 h 269276"/>
                <a:gd name="connsiteX6" fmla="*/ 65713 w 236593"/>
                <a:gd name="connsiteY6" fmla="*/ 130114 h 269276"/>
                <a:gd name="connsiteX7" fmla="*/ 50021 w 236593"/>
                <a:gd name="connsiteY7" fmla="*/ 95171 h 269276"/>
                <a:gd name="connsiteX8" fmla="*/ 208603 w 236593"/>
                <a:gd name="connsiteY8" fmla="*/ 37191 h 2692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6593" h="269276">
                  <a:moveTo>
                    <a:pt x="208603" y="37191"/>
                  </a:moveTo>
                  <a:cubicBezTo>
                    <a:pt x="208603" y="37191"/>
                    <a:pt x="252560" y="156823"/>
                    <a:pt x="230303" y="221146"/>
                  </a:cubicBezTo>
                  <a:cubicBezTo>
                    <a:pt x="208046" y="285469"/>
                    <a:pt x="148954" y="271669"/>
                    <a:pt x="114122" y="256868"/>
                  </a:cubicBezTo>
                  <a:cubicBezTo>
                    <a:pt x="79178" y="242067"/>
                    <a:pt x="63932" y="219143"/>
                    <a:pt x="63932" y="219143"/>
                  </a:cubicBezTo>
                  <a:cubicBezTo>
                    <a:pt x="63932" y="219143"/>
                    <a:pt x="29879" y="228491"/>
                    <a:pt x="9513" y="196107"/>
                  </a:cubicBezTo>
                  <a:cubicBezTo>
                    <a:pt x="-10852" y="163723"/>
                    <a:pt x="4951" y="129002"/>
                    <a:pt x="24426" y="121991"/>
                  </a:cubicBezTo>
                  <a:cubicBezTo>
                    <a:pt x="43901" y="114980"/>
                    <a:pt x="65713" y="130114"/>
                    <a:pt x="65713" y="130114"/>
                  </a:cubicBezTo>
                  <a:lnTo>
                    <a:pt x="50021" y="95171"/>
                  </a:lnTo>
                  <a:cubicBezTo>
                    <a:pt x="50021" y="95171"/>
                    <a:pt x="134932" y="-72425"/>
                    <a:pt x="208603" y="37191"/>
                  </a:cubicBezTo>
                  <a:close/>
                </a:path>
              </a:pathLst>
            </a:custGeom>
            <a:solidFill>
              <a:srgbClr val="F9857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241" name="Freeform: Shape 240">
              <a:extLst>
                <a:ext uri="{FF2B5EF4-FFF2-40B4-BE49-F238E27FC236}">
                  <a16:creationId xmlns:a16="http://schemas.microsoft.com/office/drawing/2014/main" id="{CD35EF8E-D96E-016F-6F2D-8612B2A46929}"/>
                </a:ext>
              </a:extLst>
            </p:cNvPr>
            <p:cNvSpPr/>
            <p:nvPr/>
          </p:nvSpPr>
          <p:spPr>
            <a:xfrm>
              <a:off x="1762145" y="4294469"/>
              <a:ext cx="17637" cy="56768"/>
            </a:xfrm>
            <a:custGeom>
              <a:avLst/>
              <a:gdLst>
                <a:gd name="connsiteX0" fmla="*/ 10919 w 17637"/>
                <a:gd name="connsiteY0" fmla="*/ 56769 h 56768"/>
                <a:gd name="connsiteX1" fmla="*/ 9472 w 17637"/>
                <a:gd name="connsiteY1" fmla="*/ 56546 h 56768"/>
                <a:gd name="connsiteX2" fmla="*/ 7135 w 17637"/>
                <a:gd name="connsiteY2" fmla="*/ 51316 h 56768"/>
                <a:gd name="connsiteX3" fmla="*/ 569 w 17637"/>
                <a:gd name="connsiteY3" fmla="*/ 6134 h 56768"/>
                <a:gd name="connsiteX4" fmla="*/ 1905 w 17637"/>
                <a:gd name="connsiteY4" fmla="*/ 569 h 56768"/>
                <a:gd name="connsiteX5" fmla="*/ 7469 w 17637"/>
                <a:gd name="connsiteY5" fmla="*/ 1905 h 56768"/>
                <a:gd name="connsiteX6" fmla="*/ 14703 w 17637"/>
                <a:gd name="connsiteY6" fmla="*/ 54209 h 56768"/>
                <a:gd name="connsiteX7" fmla="*/ 10919 w 17637"/>
                <a:gd name="connsiteY7" fmla="*/ 56769 h 56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37" h="56768">
                  <a:moveTo>
                    <a:pt x="10919" y="56769"/>
                  </a:moveTo>
                  <a:cubicBezTo>
                    <a:pt x="10919" y="56769"/>
                    <a:pt x="9917" y="56769"/>
                    <a:pt x="9472" y="56546"/>
                  </a:cubicBezTo>
                  <a:cubicBezTo>
                    <a:pt x="7358" y="55767"/>
                    <a:pt x="6356" y="53430"/>
                    <a:pt x="7135" y="51316"/>
                  </a:cubicBezTo>
                  <a:cubicBezTo>
                    <a:pt x="15148" y="30505"/>
                    <a:pt x="681" y="6356"/>
                    <a:pt x="569" y="6134"/>
                  </a:cubicBezTo>
                  <a:cubicBezTo>
                    <a:pt x="-543" y="4242"/>
                    <a:pt x="13" y="1794"/>
                    <a:pt x="1905" y="569"/>
                  </a:cubicBezTo>
                  <a:cubicBezTo>
                    <a:pt x="3797" y="-543"/>
                    <a:pt x="6245" y="13"/>
                    <a:pt x="7469" y="1905"/>
                  </a:cubicBezTo>
                  <a:cubicBezTo>
                    <a:pt x="8137" y="3018"/>
                    <a:pt x="24051" y="29615"/>
                    <a:pt x="14703" y="54209"/>
                  </a:cubicBezTo>
                  <a:cubicBezTo>
                    <a:pt x="14035" y="55767"/>
                    <a:pt x="12588" y="56769"/>
                    <a:pt x="10919" y="56769"/>
                  </a:cubicBez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242" name="Freeform: Shape 241">
              <a:extLst>
                <a:ext uri="{FF2B5EF4-FFF2-40B4-BE49-F238E27FC236}">
                  <a16:creationId xmlns:a16="http://schemas.microsoft.com/office/drawing/2014/main" id="{C2C86F26-AA3F-3E1C-90C2-FCD45B2C2D8A}"/>
                </a:ext>
              </a:extLst>
            </p:cNvPr>
            <p:cNvSpPr/>
            <p:nvPr/>
          </p:nvSpPr>
          <p:spPr>
            <a:xfrm>
              <a:off x="1602405" y="4306998"/>
              <a:ext cx="37510" cy="43683"/>
            </a:xfrm>
            <a:custGeom>
              <a:avLst/>
              <a:gdLst>
                <a:gd name="connsiteX0" fmla="*/ 33445 w 37510"/>
                <a:gd name="connsiteY0" fmla="*/ 43683 h 43683"/>
                <a:gd name="connsiteX1" fmla="*/ 30329 w 37510"/>
                <a:gd name="connsiteY1" fmla="*/ 42236 h 43683"/>
                <a:gd name="connsiteX2" fmla="*/ 950 w 37510"/>
                <a:gd name="connsiteY2" fmla="*/ 6625 h 43683"/>
                <a:gd name="connsiteX3" fmla="*/ 1506 w 37510"/>
                <a:gd name="connsiteY3" fmla="*/ 950 h 43683"/>
                <a:gd name="connsiteX4" fmla="*/ 7182 w 37510"/>
                <a:gd name="connsiteY4" fmla="*/ 1506 h 43683"/>
                <a:gd name="connsiteX5" fmla="*/ 36561 w 37510"/>
                <a:gd name="connsiteY5" fmla="*/ 37117 h 43683"/>
                <a:gd name="connsiteX6" fmla="*/ 36005 w 37510"/>
                <a:gd name="connsiteY6" fmla="*/ 42793 h 43683"/>
                <a:gd name="connsiteX7" fmla="*/ 33445 w 37510"/>
                <a:gd name="connsiteY7" fmla="*/ 43683 h 43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7510" h="43683">
                  <a:moveTo>
                    <a:pt x="33445" y="43683"/>
                  </a:moveTo>
                  <a:cubicBezTo>
                    <a:pt x="32332" y="43683"/>
                    <a:pt x="31108" y="43238"/>
                    <a:pt x="30329" y="42236"/>
                  </a:cubicBezTo>
                  <a:lnTo>
                    <a:pt x="950" y="6625"/>
                  </a:lnTo>
                  <a:cubicBezTo>
                    <a:pt x="-497" y="4956"/>
                    <a:pt x="-275" y="2396"/>
                    <a:pt x="1506" y="950"/>
                  </a:cubicBezTo>
                  <a:cubicBezTo>
                    <a:pt x="3175" y="-497"/>
                    <a:pt x="5735" y="-275"/>
                    <a:pt x="7182" y="1506"/>
                  </a:cubicBezTo>
                  <a:lnTo>
                    <a:pt x="36561" y="37117"/>
                  </a:lnTo>
                  <a:cubicBezTo>
                    <a:pt x="38008" y="38787"/>
                    <a:pt x="37785" y="41346"/>
                    <a:pt x="36005" y="42793"/>
                  </a:cubicBezTo>
                  <a:cubicBezTo>
                    <a:pt x="35225" y="43461"/>
                    <a:pt x="34335" y="43683"/>
                    <a:pt x="33445" y="43683"/>
                  </a:cubicBez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243" name="Freeform: Shape 242">
              <a:extLst>
                <a:ext uri="{FF2B5EF4-FFF2-40B4-BE49-F238E27FC236}">
                  <a16:creationId xmlns:a16="http://schemas.microsoft.com/office/drawing/2014/main" id="{CBDE2A15-5633-DF87-0115-E56053E96B24}"/>
                </a:ext>
              </a:extLst>
            </p:cNvPr>
            <p:cNvSpPr/>
            <p:nvPr/>
          </p:nvSpPr>
          <p:spPr>
            <a:xfrm>
              <a:off x="1598883" y="4329517"/>
              <a:ext cx="30198" cy="9924"/>
            </a:xfrm>
            <a:custGeom>
              <a:avLst/>
              <a:gdLst>
                <a:gd name="connsiteX0" fmla="*/ 4026 w 30198"/>
                <a:gd name="connsiteY0" fmla="*/ 9924 h 9924"/>
                <a:gd name="connsiteX1" fmla="*/ 20 w 30198"/>
                <a:gd name="connsiteY1" fmla="*/ 6252 h 9924"/>
                <a:gd name="connsiteX2" fmla="*/ 3692 w 30198"/>
                <a:gd name="connsiteY2" fmla="*/ 1912 h 9924"/>
                <a:gd name="connsiteX3" fmla="*/ 25838 w 30198"/>
                <a:gd name="connsiteY3" fmla="*/ 20 h 9924"/>
                <a:gd name="connsiteX4" fmla="*/ 30178 w 30198"/>
                <a:gd name="connsiteY4" fmla="*/ 3692 h 9924"/>
                <a:gd name="connsiteX5" fmla="*/ 26506 w 30198"/>
                <a:gd name="connsiteY5" fmla="*/ 8032 h 9924"/>
                <a:gd name="connsiteX6" fmla="*/ 4360 w 30198"/>
                <a:gd name="connsiteY6" fmla="*/ 9924 h 9924"/>
                <a:gd name="connsiteX7" fmla="*/ 4026 w 30198"/>
                <a:gd name="connsiteY7" fmla="*/ 9924 h 9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198" h="9924">
                  <a:moveTo>
                    <a:pt x="4026" y="9924"/>
                  </a:moveTo>
                  <a:cubicBezTo>
                    <a:pt x="1912" y="9924"/>
                    <a:pt x="131" y="8366"/>
                    <a:pt x="20" y="6252"/>
                  </a:cubicBezTo>
                  <a:cubicBezTo>
                    <a:pt x="-203" y="4026"/>
                    <a:pt x="1467" y="2023"/>
                    <a:pt x="3692" y="1912"/>
                  </a:cubicBezTo>
                  <a:lnTo>
                    <a:pt x="25838" y="20"/>
                  </a:lnTo>
                  <a:cubicBezTo>
                    <a:pt x="28064" y="-203"/>
                    <a:pt x="29956" y="1467"/>
                    <a:pt x="30178" y="3692"/>
                  </a:cubicBezTo>
                  <a:cubicBezTo>
                    <a:pt x="30401" y="5918"/>
                    <a:pt x="28732" y="7921"/>
                    <a:pt x="26506" y="8032"/>
                  </a:cubicBezTo>
                  <a:lnTo>
                    <a:pt x="4360" y="9924"/>
                  </a:lnTo>
                  <a:cubicBezTo>
                    <a:pt x="4360" y="9924"/>
                    <a:pt x="4137" y="9924"/>
                    <a:pt x="4026" y="9924"/>
                  </a:cubicBez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244" name="Freeform: Shape 243">
              <a:extLst>
                <a:ext uri="{FF2B5EF4-FFF2-40B4-BE49-F238E27FC236}">
                  <a16:creationId xmlns:a16="http://schemas.microsoft.com/office/drawing/2014/main" id="{F7865296-D920-367A-839C-AD9881FFBB3F}"/>
                </a:ext>
              </a:extLst>
            </p:cNvPr>
            <p:cNvSpPr/>
            <p:nvPr/>
          </p:nvSpPr>
          <p:spPr>
            <a:xfrm>
              <a:off x="1708456" y="4248533"/>
              <a:ext cx="32803" cy="16681"/>
            </a:xfrm>
            <a:custGeom>
              <a:avLst/>
              <a:gdLst>
                <a:gd name="connsiteX0" fmla="*/ 4069 w 32803"/>
                <a:gd name="connsiteY0" fmla="*/ 16681 h 16681"/>
                <a:gd name="connsiteX1" fmla="*/ 1954 w 32803"/>
                <a:gd name="connsiteY1" fmla="*/ 16125 h 16681"/>
                <a:gd name="connsiteX2" fmla="*/ 619 w 32803"/>
                <a:gd name="connsiteY2" fmla="*/ 10561 h 16681"/>
                <a:gd name="connsiteX3" fmla="*/ 29887 w 32803"/>
                <a:gd name="connsiteY3" fmla="*/ 1102 h 16681"/>
                <a:gd name="connsiteX4" fmla="*/ 32669 w 32803"/>
                <a:gd name="connsiteY4" fmla="*/ 6109 h 16681"/>
                <a:gd name="connsiteX5" fmla="*/ 27661 w 32803"/>
                <a:gd name="connsiteY5" fmla="*/ 8891 h 16681"/>
                <a:gd name="connsiteX6" fmla="*/ 7519 w 32803"/>
                <a:gd name="connsiteY6" fmla="*/ 14678 h 16681"/>
                <a:gd name="connsiteX7" fmla="*/ 4069 w 32803"/>
                <a:gd name="connsiteY7" fmla="*/ 16681 h 166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2803" h="16681">
                  <a:moveTo>
                    <a:pt x="4069" y="16681"/>
                  </a:moveTo>
                  <a:cubicBezTo>
                    <a:pt x="3401" y="16681"/>
                    <a:pt x="2622" y="16459"/>
                    <a:pt x="1954" y="16125"/>
                  </a:cubicBezTo>
                  <a:cubicBezTo>
                    <a:pt x="63" y="15012"/>
                    <a:pt x="-605" y="12453"/>
                    <a:pt x="619" y="10561"/>
                  </a:cubicBezTo>
                  <a:cubicBezTo>
                    <a:pt x="9633" y="-4463"/>
                    <a:pt x="29108" y="879"/>
                    <a:pt x="29887" y="1102"/>
                  </a:cubicBezTo>
                  <a:cubicBezTo>
                    <a:pt x="32001" y="1769"/>
                    <a:pt x="33226" y="3995"/>
                    <a:pt x="32669" y="6109"/>
                  </a:cubicBezTo>
                  <a:cubicBezTo>
                    <a:pt x="32113" y="8224"/>
                    <a:pt x="29887" y="9448"/>
                    <a:pt x="27661" y="8891"/>
                  </a:cubicBezTo>
                  <a:cubicBezTo>
                    <a:pt x="27105" y="8669"/>
                    <a:pt x="13305" y="4997"/>
                    <a:pt x="7519" y="14678"/>
                  </a:cubicBezTo>
                  <a:cubicBezTo>
                    <a:pt x="6740" y="15902"/>
                    <a:pt x="5404" y="16681"/>
                    <a:pt x="4069" y="16681"/>
                  </a:cubicBez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245" name="Freeform: Shape 244">
              <a:extLst>
                <a:ext uri="{FF2B5EF4-FFF2-40B4-BE49-F238E27FC236}">
                  <a16:creationId xmlns:a16="http://schemas.microsoft.com/office/drawing/2014/main" id="{C55BD8F3-1664-B0CC-FAFB-0E94EAA56FF1}"/>
                </a:ext>
              </a:extLst>
            </p:cNvPr>
            <p:cNvSpPr/>
            <p:nvPr/>
          </p:nvSpPr>
          <p:spPr>
            <a:xfrm>
              <a:off x="1767754" y="4242376"/>
              <a:ext cx="34856" cy="15827"/>
            </a:xfrm>
            <a:custGeom>
              <a:avLst/>
              <a:gdLst>
                <a:gd name="connsiteX0" fmla="*/ 30905 w 34856"/>
                <a:gd name="connsiteY0" fmla="*/ 15827 h 15827"/>
                <a:gd name="connsiteX1" fmla="*/ 28012 w 34856"/>
                <a:gd name="connsiteY1" fmla="*/ 14603 h 15827"/>
                <a:gd name="connsiteX2" fmla="*/ 14435 w 34856"/>
                <a:gd name="connsiteY2" fmla="*/ 8149 h 15827"/>
                <a:gd name="connsiteX3" fmla="*/ 7202 w 34856"/>
                <a:gd name="connsiteY3" fmla="*/ 12377 h 15827"/>
                <a:gd name="connsiteX4" fmla="*/ 1526 w 34856"/>
                <a:gd name="connsiteY4" fmla="*/ 13045 h 15827"/>
                <a:gd name="connsiteX5" fmla="*/ 858 w 34856"/>
                <a:gd name="connsiteY5" fmla="*/ 7369 h 15827"/>
                <a:gd name="connsiteX6" fmla="*/ 13990 w 34856"/>
                <a:gd name="connsiteY6" fmla="*/ 25 h 15827"/>
                <a:gd name="connsiteX7" fmla="*/ 33688 w 34856"/>
                <a:gd name="connsiteY7" fmla="*/ 8816 h 15827"/>
                <a:gd name="connsiteX8" fmla="*/ 33688 w 34856"/>
                <a:gd name="connsiteY8" fmla="*/ 14492 h 15827"/>
                <a:gd name="connsiteX9" fmla="*/ 30794 w 34856"/>
                <a:gd name="connsiteY9" fmla="*/ 15716 h 15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4856" h="15827">
                  <a:moveTo>
                    <a:pt x="30905" y="15827"/>
                  </a:moveTo>
                  <a:cubicBezTo>
                    <a:pt x="29904" y="15827"/>
                    <a:pt x="28791" y="15382"/>
                    <a:pt x="28012" y="14603"/>
                  </a:cubicBezTo>
                  <a:cubicBezTo>
                    <a:pt x="26120" y="12711"/>
                    <a:pt x="20000" y="7815"/>
                    <a:pt x="14435" y="8149"/>
                  </a:cubicBezTo>
                  <a:cubicBezTo>
                    <a:pt x="11653" y="8260"/>
                    <a:pt x="9316" y="9707"/>
                    <a:pt x="7202" y="12377"/>
                  </a:cubicBezTo>
                  <a:cubicBezTo>
                    <a:pt x="5866" y="14158"/>
                    <a:pt x="3307" y="14380"/>
                    <a:pt x="1526" y="13045"/>
                  </a:cubicBezTo>
                  <a:cubicBezTo>
                    <a:pt x="-254" y="11710"/>
                    <a:pt x="-477" y="9150"/>
                    <a:pt x="858" y="7369"/>
                  </a:cubicBezTo>
                  <a:cubicBezTo>
                    <a:pt x="4420" y="2807"/>
                    <a:pt x="8871" y="359"/>
                    <a:pt x="13990" y="25"/>
                  </a:cubicBezTo>
                  <a:cubicBezTo>
                    <a:pt x="24340" y="-532"/>
                    <a:pt x="33354" y="8482"/>
                    <a:pt x="33688" y="8816"/>
                  </a:cubicBezTo>
                  <a:cubicBezTo>
                    <a:pt x="35246" y="10374"/>
                    <a:pt x="35246" y="12934"/>
                    <a:pt x="33688" y="14492"/>
                  </a:cubicBezTo>
                  <a:cubicBezTo>
                    <a:pt x="32909" y="15271"/>
                    <a:pt x="31907" y="15716"/>
                    <a:pt x="30794" y="15716"/>
                  </a:cubicBez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246" name="Freeform: Shape 245">
              <a:extLst>
                <a:ext uri="{FF2B5EF4-FFF2-40B4-BE49-F238E27FC236}">
                  <a16:creationId xmlns:a16="http://schemas.microsoft.com/office/drawing/2014/main" id="{158C2C3D-BB2A-CF11-DE58-6E3FECAFD127}"/>
                </a:ext>
              </a:extLst>
            </p:cNvPr>
            <p:cNvSpPr/>
            <p:nvPr/>
          </p:nvSpPr>
          <p:spPr>
            <a:xfrm>
              <a:off x="1783032" y="4269618"/>
              <a:ext cx="11335" cy="28536"/>
            </a:xfrm>
            <a:custGeom>
              <a:avLst/>
              <a:gdLst>
                <a:gd name="connsiteX0" fmla="*/ 7393 w 11335"/>
                <a:gd name="connsiteY0" fmla="*/ 28537 h 28536"/>
                <a:gd name="connsiteX1" fmla="*/ 3386 w 11335"/>
                <a:gd name="connsiteY1" fmla="*/ 25087 h 28536"/>
                <a:gd name="connsiteX2" fmla="*/ 48 w 11335"/>
                <a:gd name="connsiteY2" fmla="*/ 4611 h 28536"/>
                <a:gd name="connsiteX3" fmla="*/ 3386 w 11335"/>
                <a:gd name="connsiteY3" fmla="*/ 48 h 28536"/>
                <a:gd name="connsiteX4" fmla="*/ 7949 w 11335"/>
                <a:gd name="connsiteY4" fmla="*/ 3386 h 28536"/>
                <a:gd name="connsiteX5" fmla="*/ 11288 w 11335"/>
                <a:gd name="connsiteY5" fmla="*/ 23863 h 28536"/>
                <a:gd name="connsiteX6" fmla="*/ 7949 w 11335"/>
                <a:gd name="connsiteY6" fmla="*/ 28537 h 28536"/>
                <a:gd name="connsiteX7" fmla="*/ 7281 w 11335"/>
                <a:gd name="connsiteY7" fmla="*/ 28537 h 285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335" h="28536">
                  <a:moveTo>
                    <a:pt x="7393" y="28537"/>
                  </a:moveTo>
                  <a:cubicBezTo>
                    <a:pt x="5501" y="28537"/>
                    <a:pt x="3720" y="27090"/>
                    <a:pt x="3386" y="25087"/>
                  </a:cubicBezTo>
                  <a:lnTo>
                    <a:pt x="48" y="4611"/>
                  </a:lnTo>
                  <a:cubicBezTo>
                    <a:pt x="-286" y="2385"/>
                    <a:pt x="1161" y="382"/>
                    <a:pt x="3386" y="48"/>
                  </a:cubicBezTo>
                  <a:cubicBezTo>
                    <a:pt x="5501" y="-286"/>
                    <a:pt x="7615" y="1161"/>
                    <a:pt x="7949" y="3386"/>
                  </a:cubicBezTo>
                  <a:lnTo>
                    <a:pt x="11288" y="23863"/>
                  </a:lnTo>
                  <a:cubicBezTo>
                    <a:pt x="11621" y="26089"/>
                    <a:pt x="10175" y="28092"/>
                    <a:pt x="7949" y="28537"/>
                  </a:cubicBezTo>
                  <a:cubicBezTo>
                    <a:pt x="7727" y="28537"/>
                    <a:pt x="7504" y="28537"/>
                    <a:pt x="7281" y="28537"/>
                  </a:cubicBez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247" name="Freeform: Shape 246">
              <a:extLst>
                <a:ext uri="{FF2B5EF4-FFF2-40B4-BE49-F238E27FC236}">
                  <a16:creationId xmlns:a16="http://schemas.microsoft.com/office/drawing/2014/main" id="{29AE6979-F336-C3C7-CBF9-70660FFDC3C1}"/>
                </a:ext>
              </a:extLst>
            </p:cNvPr>
            <p:cNvSpPr/>
            <p:nvPr/>
          </p:nvSpPr>
          <p:spPr>
            <a:xfrm>
              <a:off x="1725832" y="4272400"/>
              <a:ext cx="11335" cy="28536"/>
            </a:xfrm>
            <a:custGeom>
              <a:avLst/>
              <a:gdLst>
                <a:gd name="connsiteX0" fmla="*/ 7393 w 11335"/>
                <a:gd name="connsiteY0" fmla="*/ 28537 h 28536"/>
                <a:gd name="connsiteX1" fmla="*/ 3386 w 11335"/>
                <a:gd name="connsiteY1" fmla="*/ 25087 h 28536"/>
                <a:gd name="connsiteX2" fmla="*/ 48 w 11335"/>
                <a:gd name="connsiteY2" fmla="*/ 4611 h 28536"/>
                <a:gd name="connsiteX3" fmla="*/ 3386 w 11335"/>
                <a:gd name="connsiteY3" fmla="*/ 48 h 28536"/>
                <a:gd name="connsiteX4" fmla="*/ 7949 w 11335"/>
                <a:gd name="connsiteY4" fmla="*/ 3386 h 28536"/>
                <a:gd name="connsiteX5" fmla="*/ 11288 w 11335"/>
                <a:gd name="connsiteY5" fmla="*/ 23863 h 28536"/>
                <a:gd name="connsiteX6" fmla="*/ 7949 w 11335"/>
                <a:gd name="connsiteY6" fmla="*/ 28537 h 28536"/>
                <a:gd name="connsiteX7" fmla="*/ 7281 w 11335"/>
                <a:gd name="connsiteY7" fmla="*/ 28537 h 285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335" h="28536">
                  <a:moveTo>
                    <a:pt x="7393" y="28537"/>
                  </a:moveTo>
                  <a:cubicBezTo>
                    <a:pt x="5501" y="28537"/>
                    <a:pt x="3720" y="27090"/>
                    <a:pt x="3386" y="25087"/>
                  </a:cubicBezTo>
                  <a:lnTo>
                    <a:pt x="48" y="4611"/>
                  </a:lnTo>
                  <a:cubicBezTo>
                    <a:pt x="-286" y="2385"/>
                    <a:pt x="1161" y="382"/>
                    <a:pt x="3386" y="48"/>
                  </a:cubicBezTo>
                  <a:cubicBezTo>
                    <a:pt x="5612" y="-286"/>
                    <a:pt x="7615" y="1161"/>
                    <a:pt x="7949" y="3386"/>
                  </a:cubicBezTo>
                  <a:lnTo>
                    <a:pt x="11288" y="23863"/>
                  </a:lnTo>
                  <a:cubicBezTo>
                    <a:pt x="11621" y="26089"/>
                    <a:pt x="10175" y="28092"/>
                    <a:pt x="7949" y="28537"/>
                  </a:cubicBezTo>
                  <a:cubicBezTo>
                    <a:pt x="7727" y="28537"/>
                    <a:pt x="7504" y="28537"/>
                    <a:pt x="7281" y="28537"/>
                  </a:cubicBez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248" name="Freeform: Shape 247">
              <a:extLst>
                <a:ext uri="{FF2B5EF4-FFF2-40B4-BE49-F238E27FC236}">
                  <a16:creationId xmlns:a16="http://schemas.microsoft.com/office/drawing/2014/main" id="{08991B4D-F42C-9E84-7974-0465360E31D8}"/>
                </a:ext>
              </a:extLst>
            </p:cNvPr>
            <p:cNvSpPr/>
            <p:nvPr/>
          </p:nvSpPr>
          <p:spPr>
            <a:xfrm>
              <a:off x="1571243" y="4115600"/>
              <a:ext cx="235302" cy="185559"/>
            </a:xfrm>
            <a:custGeom>
              <a:avLst/>
              <a:gdLst>
                <a:gd name="connsiteX0" fmla="*/ 74177 w 235302"/>
                <a:gd name="connsiteY0" fmla="*/ 182777 h 185559"/>
                <a:gd name="connsiteX1" fmla="*/ 115463 w 235302"/>
                <a:gd name="connsiteY1" fmla="*/ 151840 h 185559"/>
                <a:gd name="connsiteX2" fmla="*/ 135717 w 235302"/>
                <a:gd name="connsiteY2" fmla="*/ 85736 h 185559"/>
                <a:gd name="connsiteX3" fmla="*/ 184460 w 235302"/>
                <a:gd name="connsiteY3" fmla="*/ 105545 h 185559"/>
                <a:gd name="connsiteX4" fmla="*/ 215398 w 235302"/>
                <a:gd name="connsiteY4" fmla="*/ 90744 h 185559"/>
                <a:gd name="connsiteX5" fmla="*/ 226749 w 235302"/>
                <a:gd name="connsiteY5" fmla="*/ 122238 h 185559"/>
                <a:gd name="connsiteX6" fmla="*/ 206272 w 235302"/>
                <a:gd name="connsiteY6" fmla="*/ 2495 h 185559"/>
                <a:gd name="connsiteX7" fmla="*/ 137275 w 235302"/>
                <a:gd name="connsiteY7" fmla="*/ 17852 h 185559"/>
                <a:gd name="connsiteX8" fmla="*/ 17310 w 235302"/>
                <a:gd name="connsiteY8" fmla="*/ 73718 h 185559"/>
                <a:gd name="connsiteX9" fmla="*/ 15640 w 235302"/>
                <a:gd name="connsiteY9" fmla="*/ 185559 h 185559"/>
                <a:gd name="connsiteX10" fmla="*/ 74177 w 235302"/>
                <a:gd name="connsiteY10" fmla="*/ 182666 h 185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35302" h="185559">
                  <a:moveTo>
                    <a:pt x="74177" y="182777"/>
                  </a:moveTo>
                  <a:cubicBezTo>
                    <a:pt x="74177" y="182777"/>
                    <a:pt x="99438" y="178882"/>
                    <a:pt x="115463" y="151840"/>
                  </a:cubicBezTo>
                  <a:cubicBezTo>
                    <a:pt x="131600" y="124909"/>
                    <a:pt x="135717" y="85736"/>
                    <a:pt x="135717" y="85736"/>
                  </a:cubicBezTo>
                  <a:cubicBezTo>
                    <a:pt x="135717" y="85736"/>
                    <a:pt x="151075" y="105879"/>
                    <a:pt x="184460" y="105545"/>
                  </a:cubicBezTo>
                  <a:cubicBezTo>
                    <a:pt x="217846" y="105211"/>
                    <a:pt x="215398" y="90744"/>
                    <a:pt x="215398" y="90744"/>
                  </a:cubicBezTo>
                  <a:lnTo>
                    <a:pt x="226749" y="122238"/>
                  </a:lnTo>
                  <a:cubicBezTo>
                    <a:pt x="226749" y="122238"/>
                    <a:pt x="256017" y="12956"/>
                    <a:pt x="206272" y="2495"/>
                  </a:cubicBezTo>
                  <a:cubicBezTo>
                    <a:pt x="156528" y="-7966"/>
                    <a:pt x="137275" y="17852"/>
                    <a:pt x="137275" y="17852"/>
                  </a:cubicBezTo>
                  <a:cubicBezTo>
                    <a:pt x="137275" y="17852"/>
                    <a:pt x="55258" y="19967"/>
                    <a:pt x="17310" y="73718"/>
                  </a:cubicBezTo>
                  <a:cubicBezTo>
                    <a:pt x="-20638" y="127468"/>
                    <a:pt x="15640" y="185559"/>
                    <a:pt x="15640" y="185559"/>
                  </a:cubicBezTo>
                  <a:cubicBezTo>
                    <a:pt x="15640" y="185559"/>
                    <a:pt x="39010" y="163080"/>
                    <a:pt x="74177" y="182666"/>
                  </a:cubicBez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249" name="Freeform: Shape 248">
              <a:extLst>
                <a:ext uri="{FF2B5EF4-FFF2-40B4-BE49-F238E27FC236}">
                  <a16:creationId xmlns:a16="http://schemas.microsoft.com/office/drawing/2014/main" id="{1650530E-A9EF-361F-D26E-19D2313A2ABD}"/>
                </a:ext>
              </a:extLst>
            </p:cNvPr>
            <p:cNvSpPr/>
            <p:nvPr/>
          </p:nvSpPr>
          <p:spPr>
            <a:xfrm>
              <a:off x="1634542" y="4475015"/>
              <a:ext cx="132905" cy="46489"/>
            </a:xfrm>
            <a:custGeom>
              <a:avLst/>
              <a:gdLst>
                <a:gd name="connsiteX0" fmla="*/ 89668 w 132905"/>
                <a:gd name="connsiteY0" fmla="*/ 46490 h 46489"/>
                <a:gd name="connsiteX1" fmla="*/ 1085 w 132905"/>
                <a:gd name="connsiteY1" fmla="*/ 6204 h 46489"/>
                <a:gd name="connsiteX2" fmla="*/ 1085 w 132905"/>
                <a:gd name="connsiteY2" fmla="*/ 1085 h 46489"/>
                <a:gd name="connsiteX3" fmla="*/ 6204 w 132905"/>
                <a:gd name="connsiteY3" fmla="*/ 1085 h 46489"/>
                <a:gd name="connsiteX4" fmla="*/ 127616 w 132905"/>
                <a:gd name="connsiteY4" fmla="*/ 31577 h 46489"/>
                <a:gd name="connsiteX5" fmla="*/ 132513 w 132905"/>
                <a:gd name="connsiteY5" fmla="*/ 33135 h 46489"/>
                <a:gd name="connsiteX6" fmla="*/ 130955 w 132905"/>
                <a:gd name="connsiteY6" fmla="*/ 38032 h 46489"/>
                <a:gd name="connsiteX7" fmla="*/ 89668 w 132905"/>
                <a:gd name="connsiteY7" fmla="*/ 46490 h 46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2905" h="46489">
                  <a:moveTo>
                    <a:pt x="89668" y="46490"/>
                  </a:moveTo>
                  <a:cubicBezTo>
                    <a:pt x="65408" y="46490"/>
                    <a:pt x="33358" y="38366"/>
                    <a:pt x="1085" y="6204"/>
                  </a:cubicBezTo>
                  <a:cubicBezTo>
                    <a:pt x="-362" y="4758"/>
                    <a:pt x="-362" y="2532"/>
                    <a:pt x="1085" y="1085"/>
                  </a:cubicBezTo>
                  <a:cubicBezTo>
                    <a:pt x="2532" y="-362"/>
                    <a:pt x="4758" y="-362"/>
                    <a:pt x="6204" y="1085"/>
                  </a:cubicBezTo>
                  <a:cubicBezTo>
                    <a:pt x="67300" y="61958"/>
                    <a:pt x="127060" y="31800"/>
                    <a:pt x="127616" y="31577"/>
                  </a:cubicBezTo>
                  <a:cubicBezTo>
                    <a:pt x="129397" y="30687"/>
                    <a:pt x="131623" y="31355"/>
                    <a:pt x="132513" y="33135"/>
                  </a:cubicBezTo>
                  <a:cubicBezTo>
                    <a:pt x="133403" y="34916"/>
                    <a:pt x="132736" y="37141"/>
                    <a:pt x="130955" y="38032"/>
                  </a:cubicBezTo>
                  <a:cubicBezTo>
                    <a:pt x="130621" y="38254"/>
                    <a:pt x="114151" y="46490"/>
                    <a:pt x="89668" y="46490"/>
                  </a:cubicBezTo>
                  <a:close/>
                </a:path>
              </a:pathLst>
            </a:custGeom>
            <a:solidFill>
              <a:srgbClr val="F7B369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250" name="Freeform: Shape 249">
              <a:extLst>
                <a:ext uri="{FF2B5EF4-FFF2-40B4-BE49-F238E27FC236}">
                  <a16:creationId xmlns:a16="http://schemas.microsoft.com/office/drawing/2014/main" id="{F9A7DD4D-4191-F4B8-5AA1-0A1AA3194176}"/>
                </a:ext>
              </a:extLst>
            </p:cNvPr>
            <p:cNvSpPr/>
            <p:nvPr/>
          </p:nvSpPr>
          <p:spPr>
            <a:xfrm rot="108600">
              <a:off x="804424" y="5259595"/>
              <a:ext cx="536061" cy="395062"/>
            </a:xfrm>
            <a:custGeom>
              <a:avLst/>
              <a:gdLst>
                <a:gd name="connsiteX0" fmla="*/ 468066 w 536061"/>
                <a:gd name="connsiteY0" fmla="*/ 0 h 395062"/>
                <a:gd name="connsiteX1" fmla="*/ 536061 w 536061"/>
                <a:gd name="connsiteY1" fmla="*/ 67995 h 395062"/>
                <a:gd name="connsiteX2" fmla="*/ 536061 w 536061"/>
                <a:gd name="connsiteY2" fmla="*/ 327068 h 395062"/>
                <a:gd name="connsiteX3" fmla="*/ 468066 w 536061"/>
                <a:gd name="connsiteY3" fmla="*/ 395063 h 395062"/>
                <a:gd name="connsiteX4" fmla="*/ 67995 w 536061"/>
                <a:gd name="connsiteY4" fmla="*/ 395063 h 395062"/>
                <a:gd name="connsiteX5" fmla="*/ 0 w 536061"/>
                <a:gd name="connsiteY5" fmla="*/ 327068 h 395062"/>
                <a:gd name="connsiteX6" fmla="*/ 0 w 536061"/>
                <a:gd name="connsiteY6" fmla="*/ 67995 h 395062"/>
                <a:gd name="connsiteX7" fmla="*/ 67995 w 536061"/>
                <a:gd name="connsiteY7" fmla="*/ 0 h 395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061" h="395062">
                  <a:moveTo>
                    <a:pt x="468066" y="0"/>
                  </a:moveTo>
                  <a:cubicBezTo>
                    <a:pt x="505619" y="0"/>
                    <a:pt x="536061" y="30442"/>
                    <a:pt x="536061" y="67995"/>
                  </a:cubicBezTo>
                  <a:lnTo>
                    <a:pt x="536061" y="327068"/>
                  </a:lnTo>
                  <a:cubicBezTo>
                    <a:pt x="536061" y="364620"/>
                    <a:pt x="505619" y="395063"/>
                    <a:pt x="468066" y="395063"/>
                  </a:cubicBezTo>
                  <a:lnTo>
                    <a:pt x="67995" y="395063"/>
                  </a:lnTo>
                  <a:cubicBezTo>
                    <a:pt x="30443" y="395063"/>
                    <a:pt x="0" y="364620"/>
                    <a:pt x="0" y="327068"/>
                  </a:cubicBezTo>
                  <a:lnTo>
                    <a:pt x="0" y="67995"/>
                  </a:lnTo>
                  <a:cubicBezTo>
                    <a:pt x="0" y="30443"/>
                    <a:pt x="30443" y="0"/>
                    <a:pt x="67995" y="0"/>
                  </a:cubicBezTo>
                  <a:close/>
                </a:path>
              </a:pathLst>
            </a:custGeom>
            <a:solidFill>
              <a:srgbClr val="9B543E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251" name="Freeform: Shape 250">
              <a:extLst>
                <a:ext uri="{FF2B5EF4-FFF2-40B4-BE49-F238E27FC236}">
                  <a16:creationId xmlns:a16="http://schemas.microsoft.com/office/drawing/2014/main" id="{E4CF0A3B-44A9-6E37-E98D-A61A47BE8C24}"/>
                </a:ext>
              </a:extLst>
            </p:cNvPr>
            <p:cNvSpPr/>
            <p:nvPr/>
          </p:nvSpPr>
          <p:spPr>
            <a:xfrm rot="108600">
              <a:off x="844231" y="5260071"/>
              <a:ext cx="536061" cy="395062"/>
            </a:xfrm>
            <a:custGeom>
              <a:avLst/>
              <a:gdLst>
                <a:gd name="connsiteX0" fmla="*/ 468066 w 536061"/>
                <a:gd name="connsiteY0" fmla="*/ 0 h 395062"/>
                <a:gd name="connsiteX1" fmla="*/ 536061 w 536061"/>
                <a:gd name="connsiteY1" fmla="*/ 67995 h 395062"/>
                <a:gd name="connsiteX2" fmla="*/ 536061 w 536061"/>
                <a:gd name="connsiteY2" fmla="*/ 327068 h 395062"/>
                <a:gd name="connsiteX3" fmla="*/ 468066 w 536061"/>
                <a:gd name="connsiteY3" fmla="*/ 395063 h 395062"/>
                <a:gd name="connsiteX4" fmla="*/ 67995 w 536061"/>
                <a:gd name="connsiteY4" fmla="*/ 395063 h 395062"/>
                <a:gd name="connsiteX5" fmla="*/ 0 w 536061"/>
                <a:gd name="connsiteY5" fmla="*/ 327068 h 395062"/>
                <a:gd name="connsiteX6" fmla="*/ 0 w 536061"/>
                <a:gd name="connsiteY6" fmla="*/ 67996 h 395062"/>
                <a:gd name="connsiteX7" fmla="*/ 67995 w 536061"/>
                <a:gd name="connsiteY7" fmla="*/ 0 h 395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061" h="395062">
                  <a:moveTo>
                    <a:pt x="468066" y="0"/>
                  </a:moveTo>
                  <a:cubicBezTo>
                    <a:pt x="505619" y="0"/>
                    <a:pt x="536061" y="30443"/>
                    <a:pt x="536061" y="67995"/>
                  </a:cubicBezTo>
                  <a:lnTo>
                    <a:pt x="536061" y="327068"/>
                  </a:lnTo>
                  <a:cubicBezTo>
                    <a:pt x="536061" y="364620"/>
                    <a:pt x="505619" y="395063"/>
                    <a:pt x="468066" y="395063"/>
                  </a:cubicBezTo>
                  <a:lnTo>
                    <a:pt x="67995" y="395063"/>
                  </a:lnTo>
                  <a:cubicBezTo>
                    <a:pt x="30443" y="395063"/>
                    <a:pt x="0" y="364620"/>
                    <a:pt x="0" y="327068"/>
                  </a:cubicBezTo>
                  <a:lnTo>
                    <a:pt x="0" y="67996"/>
                  </a:lnTo>
                  <a:cubicBezTo>
                    <a:pt x="0" y="30443"/>
                    <a:pt x="30443" y="0"/>
                    <a:pt x="67995" y="0"/>
                  </a:cubicBezTo>
                  <a:close/>
                </a:path>
              </a:pathLst>
            </a:custGeom>
            <a:solidFill>
              <a:srgbClr val="B56A4D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252" name="Freeform: Shape 251">
              <a:extLst>
                <a:ext uri="{FF2B5EF4-FFF2-40B4-BE49-F238E27FC236}">
                  <a16:creationId xmlns:a16="http://schemas.microsoft.com/office/drawing/2014/main" id="{B30D685D-7101-3FA6-1E03-A9BCB3762162}"/>
                </a:ext>
              </a:extLst>
            </p:cNvPr>
            <p:cNvSpPr/>
            <p:nvPr/>
          </p:nvSpPr>
          <p:spPr>
            <a:xfrm>
              <a:off x="954103" y="5141090"/>
              <a:ext cx="321997" cy="236309"/>
            </a:xfrm>
            <a:custGeom>
              <a:avLst/>
              <a:gdLst>
                <a:gd name="connsiteX0" fmla="*/ 302263 w 321997"/>
                <a:gd name="connsiteY0" fmla="*/ 236310 h 236309"/>
                <a:gd name="connsiteX1" fmla="*/ 14257 w 321997"/>
                <a:gd name="connsiteY1" fmla="*/ 227184 h 236309"/>
                <a:gd name="connsiteX2" fmla="*/ 12 w 321997"/>
                <a:gd name="connsiteY2" fmla="*/ 211938 h 236309"/>
                <a:gd name="connsiteX3" fmla="*/ 4909 w 321997"/>
                <a:gd name="connsiteY3" fmla="*/ 57808 h 236309"/>
                <a:gd name="connsiteX4" fmla="*/ 23716 w 321997"/>
                <a:gd name="connsiteY4" fmla="*/ 16187 h 236309"/>
                <a:gd name="connsiteX5" fmla="*/ 66450 w 321997"/>
                <a:gd name="connsiteY5" fmla="*/ 51 h 236309"/>
                <a:gd name="connsiteX6" fmla="*/ 264204 w 321997"/>
                <a:gd name="connsiteY6" fmla="*/ 6283 h 236309"/>
                <a:gd name="connsiteX7" fmla="*/ 305824 w 321997"/>
                <a:gd name="connsiteY7" fmla="*/ 25090 h 236309"/>
                <a:gd name="connsiteX8" fmla="*/ 321961 w 321997"/>
                <a:gd name="connsiteY8" fmla="*/ 67824 h 236309"/>
                <a:gd name="connsiteX9" fmla="*/ 317064 w 321997"/>
                <a:gd name="connsiteY9" fmla="*/ 221954 h 236309"/>
                <a:gd name="connsiteX10" fmla="*/ 302375 w 321997"/>
                <a:gd name="connsiteY10" fmla="*/ 236199 h 236309"/>
                <a:gd name="connsiteX11" fmla="*/ 29948 w 321997"/>
                <a:gd name="connsiteY11" fmla="*/ 198250 h 236309"/>
                <a:gd name="connsiteX12" fmla="*/ 288019 w 321997"/>
                <a:gd name="connsiteY12" fmla="*/ 206374 h 236309"/>
                <a:gd name="connsiteX13" fmla="*/ 292470 w 321997"/>
                <a:gd name="connsiteY13" fmla="*/ 66934 h 236309"/>
                <a:gd name="connsiteX14" fmla="*/ 284346 w 321997"/>
                <a:gd name="connsiteY14" fmla="*/ 45344 h 236309"/>
                <a:gd name="connsiteX15" fmla="*/ 263313 w 321997"/>
                <a:gd name="connsiteY15" fmla="*/ 35885 h 236309"/>
                <a:gd name="connsiteX16" fmla="*/ 65559 w 321997"/>
                <a:gd name="connsiteY16" fmla="*/ 29653 h 236309"/>
                <a:gd name="connsiteX17" fmla="*/ 43970 w 321997"/>
                <a:gd name="connsiteY17" fmla="*/ 37777 h 236309"/>
                <a:gd name="connsiteX18" fmla="*/ 34511 w 321997"/>
                <a:gd name="connsiteY18" fmla="*/ 58810 h 236309"/>
                <a:gd name="connsiteX19" fmla="*/ 30171 w 321997"/>
                <a:gd name="connsiteY19" fmla="*/ 198250 h 236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21997" h="236309">
                  <a:moveTo>
                    <a:pt x="302263" y="236310"/>
                  </a:moveTo>
                  <a:cubicBezTo>
                    <a:pt x="302263" y="236310"/>
                    <a:pt x="14257" y="227184"/>
                    <a:pt x="14257" y="227184"/>
                  </a:cubicBezTo>
                  <a:cubicBezTo>
                    <a:pt x="6133" y="226962"/>
                    <a:pt x="-321" y="220173"/>
                    <a:pt x="12" y="211938"/>
                  </a:cubicBezTo>
                  <a:lnTo>
                    <a:pt x="4909" y="57808"/>
                  </a:lnTo>
                  <a:cubicBezTo>
                    <a:pt x="5465" y="41894"/>
                    <a:pt x="12143" y="27094"/>
                    <a:pt x="23716" y="16187"/>
                  </a:cubicBezTo>
                  <a:cubicBezTo>
                    <a:pt x="35401" y="5282"/>
                    <a:pt x="50647" y="-617"/>
                    <a:pt x="66450" y="51"/>
                  </a:cubicBezTo>
                  <a:lnTo>
                    <a:pt x="264204" y="6283"/>
                  </a:lnTo>
                  <a:cubicBezTo>
                    <a:pt x="280118" y="6728"/>
                    <a:pt x="294918" y="13517"/>
                    <a:pt x="305824" y="25090"/>
                  </a:cubicBezTo>
                  <a:cubicBezTo>
                    <a:pt x="316730" y="36664"/>
                    <a:pt x="322517" y="51910"/>
                    <a:pt x="321961" y="67824"/>
                  </a:cubicBezTo>
                  <a:lnTo>
                    <a:pt x="317064" y="221954"/>
                  </a:lnTo>
                  <a:cubicBezTo>
                    <a:pt x="316842" y="229967"/>
                    <a:pt x="310276" y="236199"/>
                    <a:pt x="302375" y="236199"/>
                  </a:cubicBezTo>
                  <a:close/>
                  <a:moveTo>
                    <a:pt x="29948" y="198250"/>
                  </a:moveTo>
                  <a:lnTo>
                    <a:pt x="288019" y="206374"/>
                  </a:lnTo>
                  <a:lnTo>
                    <a:pt x="292470" y="66934"/>
                  </a:lnTo>
                  <a:cubicBezTo>
                    <a:pt x="292693" y="58921"/>
                    <a:pt x="289799" y="51242"/>
                    <a:pt x="284346" y="45344"/>
                  </a:cubicBezTo>
                  <a:cubicBezTo>
                    <a:pt x="278893" y="39446"/>
                    <a:pt x="271326" y="36108"/>
                    <a:pt x="263313" y="35885"/>
                  </a:cubicBezTo>
                  <a:lnTo>
                    <a:pt x="65559" y="29653"/>
                  </a:lnTo>
                  <a:cubicBezTo>
                    <a:pt x="57658" y="29430"/>
                    <a:pt x="49868" y="32324"/>
                    <a:pt x="43970" y="37777"/>
                  </a:cubicBezTo>
                  <a:cubicBezTo>
                    <a:pt x="38072" y="43341"/>
                    <a:pt x="34733" y="50797"/>
                    <a:pt x="34511" y="58810"/>
                  </a:cubicBezTo>
                  <a:lnTo>
                    <a:pt x="30171" y="198250"/>
                  </a:lnTo>
                  <a:close/>
                </a:path>
              </a:pathLst>
            </a:custGeom>
            <a:solidFill>
              <a:srgbClr val="B56A4D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253" name="Freeform: Shape 252">
              <a:extLst>
                <a:ext uri="{FF2B5EF4-FFF2-40B4-BE49-F238E27FC236}">
                  <a16:creationId xmlns:a16="http://schemas.microsoft.com/office/drawing/2014/main" id="{21E3A4A4-8FB5-E49C-4490-CE0D21749AF2}"/>
                </a:ext>
              </a:extLst>
            </p:cNvPr>
            <p:cNvSpPr/>
            <p:nvPr/>
          </p:nvSpPr>
          <p:spPr>
            <a:xfrm>
              <a:off x="840488" y="5446953"/>
              <a:ext cx="543972" cy="20365"/>
            </a:xfrm>
            <a:custGeom>
              <a:avLst/>
              <a:gdLst>
                <a:gd name="connsiteX0" fmla="*/ 539961 w 543972"/>
                <a:gd name="connsiteY0" fmla="*/ 20365 h 20365"/>
                <a:gd name="connsiteX1" fmla="*/ 3900 w 543972"/>
                <a:gd name="connsiteY1" fmla="*/ 8013 h 20365"/>
                <a:gd name="connsiteX2" fmla="*/ 5 w 543972"/>
                <a:gd name="connsiteY2" fmla="*/ 3895 h 20365"/>
                <a:gd name="connsiteX3" fmla="*/ 4011 w 543972"/>
                <a:gd name="connsiteY3" fmla="*/ 0 h 20365"/>
                <a:gd name="connsiteX4" fmla="*/ 540073 w 543972"/>
                <a:gd name="connsiteY4" fmla="*/ 12353 h 20365"/>
                <a:gd name="connsiteX5" fmla="*/ 543968 w 543972"/>
                <a:gd name="connsiteY5" fmla="*/ 16470 h 20365"/>
                <a:gd name="connsiteX6" fmla="*/ 539961 w 543972"/>
                <a:gd name="connsiteY6" fmla="*/ 20365 h 20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3972" h="20365">
                  <a:moveTo>
                    <a:pt x="539961" y="20365"/>
                  </a:moveTo>
                  <a:cubicBezTo>
                    <a:pt x="539961" y="20365"/>
                    <a:pt x="3900" y="8013"/>
                    <a:pt x="3900" y="8013"/>
                  </a:cubicBezTo>
                  <a:cubicBezTo>
                    <a:pt x="1674" y="8013"/>
                    <a:pt x="-106" y="6121"/>
                    <a:pt x="5" y="3895"/>
                  </a:cubicBezTo>
                  <a:cubicBezTo>
                    <a:pt x="5" y="1669"/>
                    <a:pt x="1897" y="0"/>
                    <a:pt x="4011" y="0"/>
                  </a:cubicBezTo>
                  <a:cubicBezTo>
                    <a:pt x="4011" y="0"/>
                    <a:pt x="540073" y="12353"/>
                    <a:pt x="540073" y="12353"/>
                  </a:cubicBezTo>
                  <a:cubicBezTo>
                    <a:pt x="542298" y="12353"/>
                    <a:pt x="544079" y="14245"/>
                    <a:pt x="543968" y="16470"/>
                  </a:cubicBezTo>
                  <a:cubicBezTo>
                    <a:pt x="543968" y="18696"/>
                    <a:pt x="542076" y="20365"/>
                    <a:pt x="539961" y="20365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254" name="Freeform: Shape 253">
              <a:extLst>
                <a:ext uri="{FF2B5EF4-FFF2-40B4-BE49-F238E27FC236}">
                  <a16:creationId xmlns:a16="http://schemas.microsoft.com/office/drawing/2014/main" id="{64FC07E0-1ADC-949C-6671-BEEBFE0CEC0E}"/>
                </a:ext>
              </a:extLst>
            </p:cNvPr>
            <p:cNvSpPr/>
            <p:nvPr/>
          </p:nvSpPr>
          <p:spPr>
            <a:xfrm>
              <a:off x="1079083" y="5454743"/>
              <a:ext cx="64779" cy="36946"/>
            </a:xfrm>
            <a:custGeom>
              <a:avLst/>
              <a:gdLst>
                <a:gd name="connsiteX0" fmla="*/ 32390 w 64779"/>
                <a:gd name="connsiteY0" fmla="*/ 36947 h 36946"/>
                <a:gd name="connsiteX1" fmla="*/ 16031 w 64779"/>
                <a:gd name="connsiteY1" fmla="*/ 32495 h 36946"/>
                <a:gd name="connsiteX2" fmla="*/ 6 w 64779"/>
                <a:gd name="connsiteY2" fmla="*/ 4006 h 36946"/>
                <a:gd name="connsiteX3" fmla="*/ 4012 w 64779"/>
                <a:gd name="connsiteY3" fmla="*/ 0 h 36946"/>
                <a:gd name="connsiteX4" fmla="*/ 8018 w 64779"/>
                <a:gd name="connsiteY4" fmla="*/ 4118 h 36946"/>
                <a:gd name="connsiteX5" fmla="*/ 20037 w 64779"/>
                <a:gd name="connsiteY5" fmla="*/ 25484 h 36946"/>
                <a:gd name="connsiteX6" fmla="*/ 53423 w 64779"/>
                <a:gd name="connsiteY6" fmla="*/ 16693 h 36946"/>
                <a:gd name="connsiteX7" fmla="*/ 56761 w 64779"/>
                <a:gd name="connsiteY7" fmla="*/ 5564 h 36946"/>
                <a:gd name="connsiteX8" fmla="*/ 60990 w 64779"/>
                <a:gd name="connsiteY8" fmla="*/ 1780 h 36946"/>
                <a:gd name="connsiteX9" fmla="*/ 64774 w 64779"/>
                <a:gd name="connsiteY9" fmla="*/ 6009 h 36946"/>
                <a:gd name="connsiteX10" fmla="*/ 60322 w 64779"/>
                <a:gd name="connsiteY10" fmla="*/ 20810 h 36946"/>
                <a:gd name="connsiteX11" fmla="*/ 32279 w 64779"/>
                <a:gd name="connsiteY11" fmla="*/ 36835 h 369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4779" h="36946">
                  <a:moveTo>
                    <a:pt x="32390" y="36947"/>
                  </a:moveTo>
                  <a:cubicBezTo>
                    <a:pt x="26825" y="36947"/>
                    <a:pt x="21150" y="35500"/>
                    <a:pt x="16031" y="32495"/>
                  </a:cubicBezTo>
                  <a:cubicBezTo>
                    <a:pt x="6015" y="26597"/>
                    <a:pt x="-217" y="15691"/>
                    <a:pt x="6" y="4006"/>
                  </a:cubicBezTo>
                  <a:cubicBezTo>
                    <a:pt x="6" y="1780"/>
                    <a:pt x="1786" y="0"/>
                    <a:pt x="4012" y="0"/>
                  </a:cubicBezTo>
                  <a:cubicBezTo>
                    <a:pt x="6349" y="0"/>
                    <a:pt x="8130" y="1892"/>
                    <a:pt x="8018" y="4118"/>
                  </a:cubicBezTo>
                  <a:cubicBezTo>
                    <a:pt x="7907" y="12909"/>
                    <a:pt x="12470" y="21144"/>
                    <a:pt x="20037" y="25484"/>
                  </a:cubicBezTo>
                  <a:cubicBezTo>
                    <a:pt x="31611" y="32273"/>
                    <a:pt x="46634" y="28378"/>
                    <a:pt x="53423" y="16693"/>
                  </a:cubicBezTo>
                  <a:cubicBezTo>
                    <a:pt x="55426" y="13354"/>
                    <a:pt x="56539" y="9459"/>
                    <a:pt x="56761" y="5564"/>
                  </a:cubicBezTo>
                  <a:cubicBezTo>
                    <a:pt x="56873" y="3338"/>
                    <a:pt x="58764" y="1780"/>
                    <a:pt x="60990" y="1780"/>
                  </a:cubicBezTo>
                  <a:cubicBezTo>
                    <a:pt x="63216" y="1780"/>
                    <a:pt x="64885" y="3784"/>
                    <a:pt x="64774" y="6009"/>
                  </a:cubicBezTo>
                  <a:cubicBezTo>
                    <a:pt x="64551" y="11129"/>
                    <a:pt x="62993" y="16248"/>
                    <a:pt x="60322" y="20810"/>
                  </a:cubicBezTo>
                  <a:cubicBezTo>
                    <a:pt x="54313" y="31160"/>
                    <a:pt x="43407" y="36835"/>
                    <a:pt x="32279" y="36835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255" name="Freeform: Shape 254">
              <a:extLst>
                <a:ext uri="{FF2B5EF4-FFF2-40B4-BE49-F238E27FC236}">
                  <a16:creationId xmlns:a16="http://schemas.microsoft.com/office/drawing/2014/main" id="{44032384-10D3-9AAB-FDBD-17E58652A377}"/>
                </a:ext>
              </a:extLst>
            </p:cNvPr>
            <p:cNvSpPr/>
            <p:nvPr/>
          </p:nvSpPr>
          <p:spPr>
            <a:xfrm>
              <a:off x="1010818" y="4956073"/>
              <a:ext cx="253627" cy="297695"/>
            </a:xfrm>
            <a:custGeom>
              <a:avLst/>
              <a:gdLst>
                <a:gd name="connsiteX0" fmla="*/ 247329 w 253627"/>
                <a:gd name="connsiteY0" fmla="*/ 56199 h 297695"/>
                <a:gd name="connsiteX1" fmla="*/ 243879 w 253627"/>
                <a:gd name="connsiteY1" fmla="*/ 207770 h 297695"/>
                <a:gd name="connsiteX2" fmla="*/ 216837 w 253627"/>
                <a:gd name="connsiteY2" fmla="*/ 205878 h 297695"/>
                <a:gd name="connsiteX3" fmla="*/ 164422 w 253627"/>
                <a:gd name="connsiteY3" fmla="*/ 297466 h 297695"/>
                <a:gd name="connsiteX4" fmla="*/ 124915 w 253627"/>
                <a:gd name="connsiteY4" fmla="*/ 266083 h 297695"/>
                <a:gd name="connsiteX5" fmla="*/ 832 w 253627"/>
                <a:gd name="connsiteY5" fmla="*/ 206768 h 297695"/>
                <a:gd name="connsiteX6" fmla="*/ 55807 w 253627"/>
                <a:gd name="connsiteY6" fmla="*/ 0 h 297695"/>
                <a:gd name="connsiteX7" fmla="*/ 247329 w 253627"/>
                <a:gd name="connsiteY7" fmla="*/ 56199 h 297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3627" h="297695">
                  <a:moveTo>
                    <a:pt x="247329" y="56199"/>
                  </a:moveTo>
                  <a:cubicBezTo>
                    <a:pt x="247329" y="56199"/>
                    <a:pt x="263577" y="188963"/>
                    <a:pt x="243879" y="207770"/>
                  </a:cubicBezTo>
                  <a:lnTo>
                    <a:pt x="216837" y="205878"/>
                  </a:lnTo>
                  <a:cubicBezTo>
                    <a:pt x="216837" y="205878"/>
                    <a:pt x="194469" y="303030"/>
                    <a:pt x="164422" y="297466"/>
                  </a:cubicBezTo>
                  <a:cubicBezTo>
                    <a:pt x="134375" y="291902"/>
                    <a:pt x="124915" y="266083"/>
                    <a:pt x="124915" y="266083"/>
                  </a:cubicBezTo>
                  <a:cubicBezTo>
                    <a:pt x="124915" y="266083"/>
                    <a:pt x="9624" y="240599"/>
                    <a:pt x="832" y="206768"/>
                  </a:cubicBezTo>
                  <a:cubicBezTo>
                    <a:pt x="-7959" y="172937"/>
                    <a:pt x="55807" y="0"/>
                    <a:pt x="55807" y="0"/>
                  </a:cubicBezTo>
                  <a:lnTo>
                    <a:pt x="247329" y="56199"/>
                  </a:lnTo>
                  <a:close/>
                </a:path>
              </a:pathLst>
            </a:custGeom>
            <a:solidFill>
              <a:srgbClr val="F9857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256" name="Freeform: Shape 255">
              <a:extLst>
                <a:ext uri="{FF2B5EF4-FFF2-40B4-BE49-F238E27FC236}">
                  <a16:creationId xmlns:a16="http://schemas.microsoft.com/office/drawing/2014/main" id="{91A81AB7-423B-73E0-3B99-91677093A2E4}"/>
                </a:ext>
              </a:extLst>
            </p:cNvPr>
            <p:cNvSpPr/>
            <p:nvPr/>
          </p:nvSpPr>
          <p:spPr>
            <a:xfrm>
              <a:off x="1221068" y="5114278"/>
              <a:ext cx="13841" cy="61694"/>
            </a:xfrm>
            <a:custGeom>
              <a:avLst/>
              <a:gdLst>
                <a:gd name="connsiteX0" fmla="*/ 4027 w 13841"/>
                <a:gd name="connsiteY0" fmla="*/ 61695 h 61694"/>
                <a:gd name="connsiteX1" fmla="*/ 21 w 13841"/>
                <a:gd name="connsiteY1" fmla="*/ 57243 h 61694"/>
                <a:gd name="connsiteX2" fmla="*/ 5808 w 13841"/>
                <a:gd name="connsiteY2" fmla="*/ 3604 h 61694"/>
                <a:gd name="connsiteX3" fmla="*/ 10259 w 13841"/>
                <a:gd name="connsiteY3" fmla="*/ 43 h 61694"/>
                <a:gd name="connsiteX4" fmla="*/ 13820 w 13841"/>
                <a:gd name="connsiteY4" fmla="*/ 4494 h 61694"/>
                <a:gd name="connsiteX5" fmla="*/ 8034 w 13841"/>
                <a:gd name="connsiteY5" fmla="*/ 58134 h 61694"/>
                <a:gd name="connsiteX6" fmla="*/ 4027 w 13841"/>
                <a:gd name="connsiteY6" fmla="*/ 61695 h 61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841" h="61694">
                  <a:moveTo>
                    <a:pt x="4027" y="61695"/>
                  </a:moveTo>
                  <a:cubicBezTo>
                    <a:pt x="1356" y="61472"/>
                    <a:pt x="-202" y="59469"/>
                    <a:pt x="21" y="57243"/>
                  </a:cubicBezTo>
                  <a:lnTo>
                    <a:pt x="5808" y="3604"/>
                  </a:lnTo>
                  <a:cubicBezTo>
                    <a:pt x="6030" y="1378"/>
                    <a:pt x="8034" y="-291"/>
                    <a:pt x="10259" y="43"/>
                  </a:cubicBezTo>
                  <a:cubicBezTo>
                    <a:pt x="12485" y="265"/>
                    <a:pt x="14043" y="2268"/>
                    <a:pt x="13820" y="4494"/>
                  </a:cubicBezTo>
                  <a:lnTo>
                    <a:pt x="8034" y="58134"/>
                  </a:lnTo>
                  <a:cubicBezTo>
                    <a:pt x="7811" y="60248"/>
                    <a:pt x="6030" y="61695"/>
                    <a:pt x="4027" y="61695"/>
                  </a:cubicBez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257" name="Freeform: Shape 256">
              <a:extLst>
                <a:ext uri="{FF2B5EF4-FFF2-40B4-BE49-F238E27FC236}">
                  <a16:creationId xmlns:a16="http://schemas.microsoft.com/office/drawing/2014/main" id="{499341B0-D300-F2A5-B737-4A2F80FBDDDF}"/>
                </a:ext>
              </a:extLst>
            </p:cNvPr>
            <p:cNvSpPr/>
            <p:nvPr/>
          </p:nvSpPr>
          <p:spPr>
            <a:xfrm>
              <a:off x="1132380" y="5195656"/>
              <a:ext cx="13606" cy="32510"/>
            </a:xfrm>
            <a:custGeom>
              <a:avLst/>
              <a:gdLst>
                <a:gd name="connsiteX0" fmla="*/ 4021 w 13606"/>
                <a:gd name="connsiteY0" fmla="*/ 32399 h 32510"/>
                <a:gd name="connsiteX1" fmla="*/ 3131 w 13606"/>
                <a:gd name="connsiteY1" fmla="*/ 32399 h 32510"/>
                <a:gd name="connsiteX2" fmla="*/ 126 w 13606"/>
                <a:gd name="connsiteY2" fmla="*/ 27614 h 32510"/>
                <a:gd name="connsiteX3" fmla="*/ 5690 w 13606"/>
                <a:gd name="connsiteY3" fmla="*/ 3131 h 32510"/>
                <a:gd name="connsiteX4" fmla="*/ 10476 w 13606"/>
                <a:gd name="connsiteY4" fmla="*/ 126 h 32510"/>
                <a:gd name="connsiteX5" fmla="*/ 13480 w 13606"/>
                <a:gd name="connsiteY5" fmla="*/ 4911 h 32510"/>
                <a:gd name="connsiteX6" fmla="*/ 7916 w 13606"/>
                <a:gd name="connsiteY6" fmla="*/ 29394 h 32510"/>
                <a:gd name="connsiteX7" fmla="*/ 4021 w 13606"/>
                <a:gd name="connsiteY7" fmla="*/ 32510 h 32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606" h="32510">
                  <a:moveTo>
                    <a:pt x="4021" y="32399"/>
                  </a:moveTo>
                  <a:cubicBezTo>
                    <a:pt x="4021" y="32399"/>
                    <a:pt x="3465" y="32399"/>
                    <a:pt x="3131" y="32399"/>
                  </a:cubicBezTo>
                  <a:cubicBezTo>
                    <a:pt x="905" y="31954"/>
                    <a:pt x="-430" y="29728"/>
                    <a:pt x="126" y="27614"/>
                  </a:cubicBezTo>
                  <a:lnTo>
                    <a:pt x="5690" y="3131"/>
                  </a:lnTo>
                  <a:cubicBezTo>
                    <a:pt x="6136" y="905"/>
                    <a:pt x="8361" y="-430"/>
                    <a:pt x="10476" y="126"/>
                  </a:cubicBezTo>
                  <a:cubicBezTo>
                    <a:pt x="12701" y="571"/>
                    <a:pt x="14037" y="2797"/>
                    <a:pt x="13480" y="4911"/>
                  </a:cubicBezTo>
                  <a:lnTo>
                    <a:pt x="7916" y="29394"/>
                  </a:lnTo>
                  <a:cubicBezTo>
                    <a:pt x="7471" y="31286"/>
                    <a:pt x="5802" y="32510"/>
                    <a:pt x="4021" y="32510"/>
                  </a:cubicBez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258" name="Freeform: Shape 257">
              <a:extLst>
                <a:ext uri="{FF2B5EF4-FFF2-40B4-BE49-F238E27FC236}">
                  <a16:creationId xmlns:a16="http://schemas.microsoft.com/office/drawing/2014/main" id="{D5A2F045-2A52-1090-5C21-1EE8876BEF64}"/>
                </a:ext>
              </a:extLst>
            </p:cNvPr>
            <p:cNvSpPr/>
            <p:nvPr/>
          </p:nvSpPr>
          <p:spPr>
            <a:xfrm>
              <a:off x="1619818" y="4478771"/>
              <a:ext cx="92484" cy="110237"/>
            </a:xfrm>
            <a:custGeom>
              <a:avLst/>
              <a:gdLst>
                <a:gd name="connsiteX0" fmla="*/ 92484 w 92484"/>
                <a:gd name="connsiteY0" fmla="*/ 38616 h 110237"/>
                <a:gd name="connsiteX1" fmla="*/ 6572 w 92484"/>
                <a:gd name="connsiteY1" fmla="*/ 108726 h 110237"/>
                <a:gd name="connsiteX2" fmla="*/ 18368 w 92484"/>
                <a:gd name="connsiteY2" fmla="*/ 0 h 110237"/>
                <a:gd name="connsiteX3" fmla="*/ 92484 w 92484"/>
                <a:gd name="connsiteY3" fmla="*/ 38616 h 11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484" h="110237">
                  <a:moveTo>
                    <a:pt x="92484" y="38616"/>
                  </a:moveTo>
                  <a:cubicBezTo>
                    <a:pt x="92484" y="38616"/>
                    <a:pt x="26492" y="122414"/>
                    <a:pt x="6572" y="108726"/>
                  </a:cubicBezTo>
                  <a:cubicBezTo>
                    <a:pt x="-13348" y="95038"/>
                    <a:pt x="18368" y="0"/>
                    <a:pt x="18368" y="0"/>
                  </a:cubicBezTo>
                  <a:cubicBezTo>
                    <a:pt x="18368" y="0"/>
                    <a:pt x="50085" y="42622"/>
                    <a:pt x="92484" y="38616"/>
                  </a:cubicBezTo>
                  <a:close/>
                </a:path>
              </a:pathLst>
            </a:custGeom>
            <a:solidFill>
              <a:srgbClr val="F9AD6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259" name="Freeform: Shape 258">
              <a:extLst>
                <a:ext uri="{FF2B5EF4-FFF2-40B4-BE49-F238E27FC236}">
                  <a16:creationId xmlns:a16="http://schemas.microsoft.com/office/drawing/2014/main" id="{66D0D7C5-8DC0-34A0-AAD3-45AB2332D853}"/>
                </a:ext>
              </a:extLst>
            </p:cNvPr>
            <p:cNvSpPr/>
            <p:nvPr/>
          </p:nvSpPr>
          <p:spPr>
            <a:xfrm>
              <a:off x="1712191" y="4509819"/>
              <a:ext cx="70877" cy="78556"/>
            </a:xfrm>
            <a:custGeom>
              <a:avLst/>
              <a:gdLst>
                <a:gd name="connsiteX0" fmla="*/ 56199 w 70877"/>
                <a:gd name="connsiteY0" fmla="*/ 0 h 78556"/>
                <a:gd name="connsiteX1" fmla="*/ 69999 w 70877"/>
                <a:gd name="connsiteY1" fmla="*/ 78011 h 78556"/>
                <a:gd name="connsiteX2" fmla="*/ 0 w 70877"/>
                <a:gd name="connsiteY2" fmla="*/ 7567 h 78556"/>
                <a:gd name="connsiteX3" fmla="*/ 56088 w 70877"/>
                <a:gd name="connsiteY3" fmla="*/ 0 h 78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0877" h="78556">
                  <a:moveTo>
                    <a:pt x="56199" y="0"/>
                  </a:moveTo>
                  <a:cubicBezTo>
                    <a:pt x="56199" y="0"/>
                    <a:pt x="75118" y="70221"/>
                    <a:pt x="69999" y="78011"/>
                  </a:cubicBezTo>
                  <a:cubicBezTo>
                    <a:pt x="64991" y="85801"/>
                    <a:pt x="0" y="7567"/>
                    <a:pt x="0" y="7567"/>
                  </a:cubicBezTo>
                  <a:cubicBezTo>
                    <a:pt x="0" y="7567"/>
                    <a:pt x="38950" y="10461"/>
                    <a:pt x="56088" y="0"/>
                  </a:cubicBezTo>
                  <a:close/>
                </a:path>
              </a:pathLst>
            </a:custGeom>
            <a:solidFill>
              <a:srgbClr val="F9AD6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260" name="Freeform: Shape 259">
              <a:extLst>
                <a:ext uri="{FF2B5EF4-FFF2-40B4-BE49-F238E27FC236}">
                  <a16:creationId xmlns:a16="http://schemas.microsoft.com/office/drawing/2014/main" id="{1765BBB6-8694-A5D2-5A0F-8761860FB260}"/>
                </a:ext>
              </a:extLst>
            </p:cNvPr>
            <p:cNvSpPr/>
            <p:nvPr/>
          </p:nvSpPr>
          <p:spPr>
            <a:xfrm>
              <a:off x="1049955" y="4443260"/>
              <a:ext cx="589566" cy="677192"/>
            </a:xfrm>
            <a:custGeom>
              <a:avLst/>
              <a:gdLst>
                <a:gd name="connsiteX0" fmla="*/ 589567 w 589566"/>
                <a:gd name="connsiteY0" fmla="*/ 4128 h 677192"/>
                <a:gd name="connsiteX1" fmla="*/ 564528 w 589566"/>
                <a:gd name="connsiteY1" fmla="*/ 677181 h 677192"/>
                <a:gd name="connsiteX2" fmla="*/ 303230 w 589566"/>
                <a:gd name="connsiteY2" fmla="*/ 636117 h 677192"/>
                <a:gd name="connsiteX3" fmla="*/ 309684 w 589566"/>
                <a:gd name="connsiteY3" fmla="*/ 399858 h 677192"/>
                <a:gd name="connsiteX4" fmla="*/ 219321 w 589566"/>
                <a:gd name="connsiteY4" fmla="*/ 586929 h 677192"/>
                <a:gd name="connsiteX5" fmla="*/ 89 w 589566"/>
                <a:gd name="connsiteY5" fmla="*/ 551095 h 677192"/>
                <a:gd name="connsiteX6" fmla="*/ 205855 w 589566"/>
                <a:gd name="connsiteY6" fmla="*/ 105843 h 677192"/>
                <a:gd name="connsiteX7" fmla="*/ 589567 w 589566"/>
                <a:gd name="connsiteY7" fmla="*/ 4128 h 677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89566" h="677192">
                  <a:moveTo>
                    <a:pt x="589567" y="4128"/>
                  </a:moveTo>
                  <a:cubicBezTo>
                    <a:pt x="589567" y="4128"/>
                    <a:pt x="571873" y="676402"/>
                    <a:pt x="564528" y="677181"/>
                  </a:cubicBezTo>
                  <a:cubicBezTo>
                    <a:pt x="557183" y="677849"/>
                    <a:pt x="313468" y="647468"/>
                    <a:pt x="303230" y="636117"/>
                  </a:cubicBezTo>
                  <a:cubicBezTo>
                    <a:pt x="292992" y="624766"/>
                    <a:pt x="309684" y="399858"/>
                    <a:pt x="309684" y="399858"/>
                  </a:cubicBezTo>
                  <a:lnTo>
                    <a:pt x="219321" y="586929"/>
                  </a:lnTo>
                  <a:lnTo>
                    <a:pt x="89" y="551095"/>
                  </a:lnTo>
                  <a:cubicBezTo>
                    <a:pt x="89" y="551095"/>
                    <a:pt x="-10706" y="262532"/>
                    <a:pt x="205855" y="105843"/>
                  </a:cubicBezTo>
                  <a:cubicBezTo>
                    <a:pt x="395597" y="-31372"/>
                    <a:pt x="589567" y="4128"/>
                    <a:pt x="589567" y="4128"/>
                  </a:cubicBezTo>
                  <a:close/>
                </a:path>
              </a:pathLst>
            </a:custGeom>
            <a:solidFill>
              <a:srgbClr val="507849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261" name="Freeform: Shape 260">
              <a:extLst>
                <a:ext uri="{FF2B5EF4-FFF2-40B4-BE49-F238E27FC236}">
                  <a16:creationId xmlns:a16="http://schemas.microsoft.com/office/drawing/2014/main" id="{EB7C44B7-9FC6-C09E-A8E9-0896CB27E9D5}"/>
                </a:ext>
              </a:extLst>
            </p:cNvPr>
            <p:cNvSpPr/>
            <p:nvPr/>
          </p:nvSpPr>
          <p:spPr>
            <a:xfrm>
              <a:off x="1356646" y="4785362"/>
              <a:ext cx="26663" cy="68329"/>
            </a:xfrm>
            <a:custGeom>
              <a:avLst/>
              <a:gdLst>
                <a:gd name="connsiteX0" fmla="*/ 7556 w 26663"/>
                <a:gd name="connsiteY0" fmla="*/ 68218 h 68329"/>
                <a:gd name="connsiteX1" fmla="*/ 3550 w 26663"/>
                <a:gd name="connsiteY1" fmla="*/ 64991 h 68329"/>
                <a:gd name="connsiteX2" fmla="*/ 5887 w 26663"/>
                <a:gd name="connsiteY2" fmla="*/ 4785 h 68329"/>
                <a:gd name="connsiteX3" fmla="*/ 15569 w 26663"/>
                <a:gd name="connsiteY3" fmla="*/ 0 h 68329"/>
                <a:gd name="connsiteX4" fmla="*/ 24472 w 26663"/>
                <a:gd name="connsiteY4" fmla="*/ 4563 h 68329"/>
                <a:gd name="connsiteX5" fmla="*/ 11229 w 26663"/>
                <a:gd name="connsiteY5" fmla="*/ 65992 h 68329"/>
                <a:gd name="connsiteX6" fmla="*/ 7556 w 26663"/>
                <a:gd name="connsiteY6" fmla="*/ 68329 h 68329"/>
                <a:gd name="connsiteX7" fmla="*/ 15791 w 26663"/>
                <a:gd name="connsiteY7" fmla="*/ 8013 h 68329"/>
                <a:gd name="connsiteX8" fmla="*/ 12230 w 26663"/>
                <a:gd name="connsiteY8" fmla="*/ 9793 h 68329"/>
                <a:gd name="connsiteX9" fmla="*/ 9448 w 26663"/>
                <a:gd name="connsiteY9" fmla="*/ 49522 h 68329"/>
                <a:gd name="connsiteX10" fmla="*/ 17795 w 26663"/>
                <a:gd name="connsiteY10" fmla="*/ 8903 h 68329"/>
                <a:gd name="connsiteX11" fmla="*/ 15791 w 26663"/>
                <a:gd name="connsiteY11" fmla="*/ 8013 h 683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6663" h="68329">
                  <a:moveTo>
                    <a:pt x="7556" y="68218"/>
                  </a:moveTo>
                  <a:cubicBezTo>
                    <a:pt x="5331" y="67995"/>
                    <a:pt x="3884" y="66660"/>
                    <a:pt x="3550" y="64991"/>
                  </a:cubicBezTo>
                  <a:cubicBezTo>
                    <a:pt x="2660" y="60205"/>
                    <a:pt x="-5242" y="18362"/>
                    <a:pt x="5887" y="4785"/>
                  </a:cubicBezTo>
                  <a:cubicBezTo>
                    <a:pt x="8335" y="1669"/>
                    <a:pt x="11674" y="111"/>
                    <a:pt x="15569" y="0"/>
                  </a:cubicBezTo>
                  <a:cubicBezTo>
                    <a:pt x="20577" y="0"/>
                    <a:pt x="23136" y="2448"/>
                    <a:pt x="24472" y="4563"/>
                  </a:cubicBezTo>
                  <a:cubicBezTo>
                    <a:pt x="32818" y="17472"/>
                    <a:pt x="14901" y="57980"/>
                    <a:pt x="11229" y="65992"/>
                  </a:cubicBezTo>
                  <a:cubicBezTo>
                    <a:pt x="10561" y="67439"/>
                    <a:pt x="9114" y="68329"/>
                    <a:pt x="7556" y="68329"/>
                  </a:cubicBezTo>
                  <a:close/>
                  <a:moveTo>
                    <a:pt x="15791" y="8013"/>
                  </a:moveTo>
                  <a:cubicBezTo>
                    <a:pt x="14233" y="8013"/>
                    <a:pt x="13232" y="8569"/>
                    <a:pt x="12230" y="9793"/>
                  </a:cubicBezTo>
                  <a:cubicBezTo>
                    <a:pt x="7334" y="15914"/>
                    <a:pt x="7556" y="33942"/>
                    <a:pt x="9448" y="49522"/>
                  </a:cubicBezTo>
                  <a:cubicBezTo>
                    <a:pt x="15903" y="32941"/>
                    <a:pt x="21244" y="14133"/>
                    <a:pt x="17795" y="8903"/>
                  </a:cubicBezTo>
                  <a:cubicBezTo>
                    <a:pt x="17572" y="8569"/>
                    <a:pt x="17238" y="8013"/>
                    <a:pt x="15791" y="8013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262" name="Freeform: Shape 261">
              <a:extLst>
                <a:ext uri="{FF2B5EF4-FFF2-40B4-BE49-F238E27FC236}">
                  <a16:creationId xmlns:a16="http://schemas.microsoft.com/office/drawing/2014/main" id="{93DA6195-A2A9-ECBB-3F01-90AF3EC555DB}"/>
                </a:ext>
              </a:extLst>
            </p:cNvPr>
            <p:cNvSpPr/>
            <p:nvPr/>
          </p:nvSpPr>
          <p:spPr>
            <a:xfrm>
              <a:off x="1049407" y="4925723"/>
              <a:ext cx="250107" cy="50826"/>
            </a:xfrm>
            <a:custGeom>
              <a:avLst/>
              <a:gdLst>
                <a:gd name="connsiteX0" fmla="*/ 246021 w 250107"/>
                <a:gd name="connsiteY0" fmla="*/ 50715 h 50826"/>
                <a:gd name="connsiteX1" fmla="*/ 245353 w 250107"/>
                <a:gd name="connsiteY1" fmla="*/ 50715 h 50826"/>
                <a:gd name="connsiteX2" fmla="*/ 3308 w 250107"/>
                <a:gd name="connsiteY2" fmla="*/ 7982 h 50826"/>
                <a:gd name="connsiteX3" fmla="*/ 80 w 250107"/>
                <a:gd name="connsiteY3" fmla="*/ 3308 h 50826"/>
                <a:gd name="connsiteX4" fmla="*/ 4755 w 250107"/>
                <a:gd name="connsiteY4" fmla="*/ 80 h 50826"/>
                <a:gd name="connsiteX5" fmla="*/ 246800 w 250107"/>
                <a:gd name="connsiteY5" fmla="*/ 42814 h 50826"/>
                <a:gd name="connsiteX6" fmla="*/ 250027 w 250107"/>
                <a:gd name="connsiteY6" fmla="*/ 47488 h 50826"/>
                <a:gd name="connsiteX7" fmla="*/ 246021 w 250107"/>
                <a:gd name="connsiteY7" fmla="*/ 50827 h 50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0107" h="50826">
                  <a:moveTo>
                    <a:pt x="246021" y="50715"/>
                  </a:moveTo>
                  <a:cubicBezTo>
                    <a:pt x="246021" y="50715"/>
                    <a:pt x="245576" y="50715"/>
                    <a:pt x="245353" y="50715"/>
                  </a:cubicBezTo>
                  <a:lnTo>
                    <a:pt x="3308" y="7982"/>
                  </a:lnTo>
                  <a:cubicBezTo>
                    <a:pt x="1082" y="7537"/>
                    <a:pt x="-365" y="5533"/>
                    <a:pt x="80" y="3308"/>
                  </a:cubicBezTo>
                  <a:cubicBezTo>
                    <a:pt x="414" y="1082"/>
                    <a:pt x="2529" y="-365"/>
                    <a:pt x="4755" y="80"/>
                  </a:cubicBezTo>
                  <a:lnTo>
                    <a:pt x="246800" y="42814"/>
                  </a:lnTo>
                  <a:cubicBezTo>
                    <a:pt x="249026" y="43259"/>
                    <a:pt x="250472" y="45262"/>
                    <a:pt x="250027" y="47488"/>
                  </a:cubicBezTo>
                  <a:cubicBezTo>
                    <a:pt x="249693" y="49491"/>
                    <a:pt x="248024" y="50827"/>
                    <a:pt x="246021" y="50827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263" name="Freeform: Shape 262">
              <a:extLst>
                <a:ext uri="{FF2B5EF4-FFF2-40B4-BE49-F238E27FC236}">
                  <a16:creationId xmlns:a16="http://schemas.microsoft.com/office/drawing/2014/main" id="{39533FC8-6D1F-3638-62BB-A726853A4B8D}"/>
                </a:ext>
              </a:extLst>
            </p:cNvPr>
            <p:cNvSpPr/>
            <p:nvPr/>
          </p:nvSpPr>
          <p:spPr>
            <a:xfrm>
              <a:off x="1760155" y="4462189"/>
              <a:ext cx="115180" cy="663601"/>
            </a:xfrm>
            <a:custGeom>
              <a:avLst/>
              <a:gdLst>
                <a:gd name="connsiteX0" fmla="*/ 111 w 115180"/>
                <a:gd name="connsiteY0" fmla="*/ 0 h 663601"/>
                <a:gd name="connsiteX1" fmla="*/ 18362 w 115180"/>
                <a:gd name="connsiteY1" fmla="*/ 663594 h 663601"/>
                <a:gd name="connsiteX2" fmla="*/ 108058 w 115180"/>
                <a:gd name="connsiteY2" fmla="*/ 646011 h 663601"/>
                <a:gd name="connsiteX3" fmla="*/ 115180 w 115180"/>
                <a:gd name="connsiteY3" fmla="*/ 174273 h 663601"/>
                <a:gd name="connsiteX4" fmla="*/ 0 w 115180"/>
                <a:gd name="connsiteY4" fmla="*/ 111 h 663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5180" h="663601">
                  <a:moveTo>
                    <a:pt x="111" y="0"/>
                  </a:moveTo>
                  <a:cubicBezTo>
                    <a:pt x="111" y="0"/>
                    <a:pt x="12130" y="663149"/>
                    <a:pt x="18362" y="663594"/>
                  </a:cubicBezTo>
                  <a:cubicBezTo>
                    <a:pt x="24594" y="663928"/>
                    <a:pt x="101047" y="652243"/>
                    <a:pt x="108058" y="646011"/>
                  </a:cubicBezTo>
                  <a:cubicBezTo>
                    <a:pt x="115180" y="639779"/>
                    <a:pt x="115180" y="174273"/>
                    <a:pt x="115180" y="174273"/>
                  </a:cubicBezTo>
                  <a:cubicBezTo>
                    <a:pt x="115180" y="174273"/>
                    <a:pt x="75563" y="26263"/>
                    <a:pt x="0" y="111"/>
                  </a:cubicBezTo>
                  <a:close/>
                </a:path>
              </a:pathLst>
            </a:custGeom>
            <a:solidFill>
              <a:srgbClr val="507849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264" name="Freeform: Shape 263">
              <a:extLst>
                <a:ext uri="{FF2B5EF4-FFF2-40B4-BE49-F238E27FC236}">
                  <a16:creationId xmlns:a16="http://schemas.microsoft.com/office/drawing/2014/main" id="{CDFF2169-6A1C-362C-54E6-CCA279E5C5DB}"/>
                </a:ext>
              </a:extLst>
            </p:cNvPr>
            <p:cNvSpPr/>
            <p:nvPr/>
          </p:nvSpPr>
          <p:spPr>
            <a:xfrm>
              <a:off x="1552511" y="4443391"/>
              <a:ext cx="91119" cy="490091"/>
            </a:xfrm>
            <a:custGeom>
              <a:avLst/>
              <a:gdLst>
                <a:gd name="connsiteX0" fmla="*/ 72433 w 91119"/>
                <a:gd name="connsiteY0" fmla="*/ 489980 h 490091"/>
                <a:gd name="connsiteX1" fmla="*/ 68760 w 91119"/>
                <a:gd name="connsiteY1" fmla="*/ 487643 h 490091"/>
                <a:gd name="connsiteX2" fmla="*/ 9000 w 91119"/>
                <a:gd name="connsiteY2" fmla="*/ 349538 h 490091"/>
                <a:gd name="connsiteX3" fmla="*/ 44055 w 91119"/>
                <a:gd name="connsiteY3" fmla="*/ 259508 h 490091"/>
                <a:gd name="connsiteX4" fmla="*/ 209 w 91119"/>
                <a:gd name="connsiteY4" fmla="*/ 202419 h 490091"/>
                <a:gd name="connsiteX5" fmla="*/ 83450 w 91119"/>
                <a:gd name="connsiteY5" fmla="*/ 2216 h 490091"/>
                <a:gd name="connsiteX6" fmla="*/ 88903 w 91119"/>
                <a:gd name="connsiteY6" fmla="*/ 436 h 490091"/>
                <a:gd name="connsiteX7" fmla="*/ 90684 w 91119"/>
                <a:gd name="connsiteY7" fmla="*/ 5889 h 490091"/>
                <a:gd name="connsiteX8" fmla="*/ 8110 w 91119"/>
                <a:gd name="connsiteY8" fmla="*/ 200861 h 490091"/>
                <a:gd name="connsiteX9" fmla="*/ 51622 w 91119"/>
                <a:gd name="connsiteY9" fmla="*/ 255502 h 490091"/>
                <a:gd name="connsiteX10" fmla="*/ 52624 w 91119"/>
                <a:gd name="connsiteY10" fmla="*/ 260398 h 490091"/>
                <a:gd name="connsiteX11" fmla="*/ 16901 w 91119"/>
                <a:gd name="connsiteY11" fmla="*/ 348202 h 490091"/>
                <a:gd name="connsiteX12" fmla="*/ 75994 w 91119"/>
                <a:gd name="connsiteY12" fmla="*/ 484416 h 490091"/>
                <a:gd name="connsiteX13" fmla="*/ 73991 w 91119"/>
                <a:gd name="connsiteY13" fmla="*/ 489757 h 490091"/>
                <a:gd name="connsiteX14" fmla="*/ 72322 w 91119"/>
                <a:gd name="connsiteY14" fmla="*/ 490091 h 490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1119" h="490091">
                  <a:moveTo>
                    <a:pt x="72433" y="489980"/>
                  </a:moveTo>
                  <a:cubicBezTo>
                    <a:pt x="70875" y="489980"/>
                    <a:pt x="69428" y="489090"/>
                    <a:pt x="68760" y="487643"/>
                  </a:cubicBezTo>
                  <a:cubicBezTo>
                    <a:pt x="62862" y="474956"/>
                    <a:pt x="11560" y="363560"/>
                    <a:pt x="9000" y="349538"/>
                  </a:cubicBezTo>
                  <a:cubicBezTo>
                    <a:pt x="6552" y="335850"/>
                    <a:pt x="35152" y="277091"/>
                    <a:pt x="44055" y="259508"/>
                  </a:cubicBezTo>
                  <a:cubicBezTo>
                    <a:pt x="35152" y="251495"/>
                    <a:pt x="4437" y="222784"/>
                    <a:pt x="209" y="202419"/>
                  </a:cubicBezTo>
                  <a:cubicBezTo>
                    <a:pt x="-4577" y="179494"/>
                    <a:pt x="74436" y="20245"/>
                    <a:pt x="83450" y="2216"/>
                  </a:cubicBezTo>
                  <a:cubicBezTo>
                    <a:pt x="84452" y="213"/>
                    <a:pt x="86900" y="-566"/>
                    <a:pt x="88903" y="436"/>
                  </a:cubicBezTo>
                  <a:cubicBezTo>
                    <a:pt x="90906" y="1437"/>
                    <a:pt x="91685" y="3886"/>
                    <a:pt x="90684" y="5889"/>
                  </a:cubicBezTo>
                  <a:cubicBezTo>
                    <a:pt x="57075" y="73216"/>
                    <a:pt x="4994" y="185615"/>
                    <a:pt x="8110" y="200861"/>
                  </a:cubicBezTo>
                  <a:cubicBezTo>
                    <a:pt x="12339" y="221448"/>
                    <a:pt x="51289" y="255168"/>
                    <a:pt x="51622" y="255502"/>
                  </a:cubicBezTo>
                  <a:cubicBezTo>
                    <a:pt x="53069" y="256726"/>
                    <a:pt x="53403" y="258729"/>
                    <a:pt x="52624" y="260398"/>
                  </a:cubicBezTo>
                  <a:cubicBezTo>
                    <a:pt x="37934" y="289444"/>
                    <a:pt x="15232" y="338966"/>
                    <a:pt x="16901" y="348202"/>
                  </a:cubicBezTo>
                  <a:cubicBezTo>
                    <a:pt x="18905" y="359220"/>
                    <a:pt x="60303" y="450251"/>
                    <a:pt x="75994" y="484416"/>
                  </a:cubicBezTo>
                  <a:cubicBezTo>
                    <a:pt x="76884" y="486419"/>
                    <a:pt x="75994" y="488867"/>
                    <a:pt x="73991" y="489757"/>
                  </a:cubicBezTo>
                  <a:cubicBezTo>
                    <a:pt x="73434" y="489980"/>
                    <a:pt x="72878" y="490091"/>
                    <a:pt x="72322" y="490091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265" name="Freeform: Shape 264">
              <a:extLst>
                <a:ext uri="{FF2B5EF4-FFF2-40B4-BE49-F238E27FC236}">
                  <a16:creationId xmlns:a16="http://schemas.microsoft.com/office/drawing/2014/main" id="{53F5F858-5584-890A-477D-3690308A5C0D}"/>
                </a:ext>
              </a:extLst>
            </p:cNvPr>
            <p:cNvSpPr/>
            <p:nvPr/>
          </p:nvSpPr>
          <p:spPr>
            <a:xfrm>
              <a:off x="1756193" y="4458115"/>
              <a:ext cx="98526" cy="458674"/>
            </a:xfrm>
            <a:custGeom>
              <a:avLst/>
              <a:gdLst>
                <a:gd name="connsiteX0" fmla="*/ 46808 w 98526"/>
                <a:gd name="connsiteY0" fmla="*/ 458674 h 458674"/>
                <a:gd name="connsiteX1" fmla="*/ 45472 w 98526"/>
                <a:gd name="connsiteY1" fmla="*/ 458452 h 458674"/>
                <a:gd name="connsiteX2" fmla="*/ 42913 w 98526"/>
                <a:gd name="connsiteY2" fmla="*/ 453333 h 458674"/>
                <a:gd name="connsiteX3" fmla="*/ 81083 w 98526"/>
                <a:gd name="connsiteY3" fmla="*/ 326690 h 458674"/>
                <a:gd name="connsiteX4" fmla="*/ 50925 w 98526"/>
                <a:gd name="connsiteY4" fmla="*/ 235547 h 458674"/>
                <a:gd name="connsiteX5" fmla="*/ 52149 w 98526"/>
                <a:gd name="connsiteY5" fmla="*/ 230873 h 458674"/>
                <a:gd name="connsiteX6" fmla="*/ 89875 w 98526"/>
                <a:gd name="connsiteY6" fmla="*/ 176455 h 458674"/>
                <a:gd name="connsiteX7" fmla="*/ 513 w 98526"/>
                <a:gd name="connsiteY7" fmla="*/ 5966 h 458674"/>
                <a:gd name="connsiteX8" fmla="*/ 2071 w 98526"/>
                <a:gd name="connsiteY8" fmla="*/ 513 h 458674"/>
                <a:gd name="connsiteX9" fmla="*/ 7524 w 98526"/>
                <a:gd name="connsiteY9" fmla="*/ 2071 h 458674"/>
                <a:gd name="connsiteX10" fmla="*/ 97442 w 98526"/>
                <a:gd name="connsiteY10" fmla="*/ 173673 h 458674"/>
                <a:gd name="connsiteX11" fmla="*/ 59494 w 98526"/>
                <a:gd name="connsiteY11" fmla="*/ 235213 h 458674"/>
                <a:gd name="connsiteX12" fmla="*/ 89096 w 98526"/>
                <a:gd name="connsiteY12" fmla="*/ 327024 h 458674"/>
                <a:gd name="connsiteX13" fmla="*/ 50480 w 98526"/>
                <a:gd name="connsiteY13" fmla="*/ 455892 h 458674"/>
                <a:gd name="connsiteX14" fmla="*/ 46696 w 98526"/>
                <a:gd name="connsiteY14" fmla="*/ 458674 h 458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8526" h="458674">
                  <a:moveTo>
                    <a:pt x="46808" y="458674"/>
                  </a:moveTo>
                  <a:cubicBezTo>
                    <a:pt x="46808" y="458674"/>
                    <a:pt x="45917" y="458674"/>
                    <a:pt x="45472" y="458452"/>
                  </a:cubicBezTo>
                  <a:cubicBezTo>
                    <a:pt x="43358" y="457784"/>
                    <a:pt x="42245" y="455447"/>
                    <a:pt x="42913" y="453333"/>
                  </a:cubicBezTo>
                  <a:cubicBezTo>
                    <a:pt x="53373" y="422952"/>
                    <a:pt x="80416" y="340935"/>
                    <a:pt x="81083" y="326690"/>
                  </a:cubicBezTo>
                  <a:cubicBezTo>
                    <a:pt x="81751" y="312668"/>
                    <a:pt x="59494" y="256135"/>
                    <a:pt x="50925" y="235547"/>
                  </a:cubicBezTo>
                  <a:cubicBezTo>
                    <a:pt x="50257" y="233878"/>
                    <a:pt x="50703" y="231986"/>
                    <a:pt x="52149" y="230873"/>
                  </a:cubicBezTo>
                  <a:cubicBezTo>
                    <a:pt x="69398" y="216963"/>
                    <a:pt x="94771" y="189920"/>
                    <a:pt x="89875" y="176455"/>
                  </a:cubicBezTo>
                  <a:cubicBezTo>
                    <a:pt x="82308" y="155756"/>
                    <a:pt x="1292" y="7524"/>
                    <a:pt x="513" y="5966"/>
                  </a:cubicBezTo>
                  <a:cubicBezTo>
                    <a:pt x="-600" y="3963"/>
                    <a:pt x="179" y="1514"/>
                    <a:pt x="2071" y="513"/>
                  </a:cubicBezTo>
                  <a:cubicBezTo>
                    <a:pt x="4074" y="-600"/>
                    <a:pt x="6522" y="179"/>
                    <a:pt x="7524" y="2071"/>
                  </a:cubicBezTo>
                  <a:cubicBezTo>
                    <a:pt x="10862" y="8192"/>
                    <a:pt x="89652" y="152306"/>
                    <a:pt x="97442" y="173673"/>
                  </a:cubicBezTo>
                  <a:cubicBezTo>
                    <a:pt x="105121" y="194817"/>
                    <a:pt x="69844" y="226422"/>
                    <a:pt x="59494" y="235213"/>
                  </a:cubicBezTo>
                  <a:cubicBezTo>
                    <a:pt x="65726" y="250348"/>
                    <a:pt x="89875" y="310109"/>
                    <a:pt x="89096" y="327024"/>
                  </a:cubicBezTo>
                  <a:cubicBezTo>
                    <a:pt x="88317" y="345386"/>
                    <a:pt x="52038" y="451441"/>
                    <a:pt x="50480" y="455892"/>
                  </a:cubicBezTo>
                  <a:cubicBezTo>
                    <a:pt x="49923" y="457562"/>
                    <a:pt x="48366" y="458674"/>
                    <a:pt x="46696" y="458674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266" name="Freeform: Shape 265">
              <a:extLst>
                <a:ext uri="{FF2B5EF4-FFF2-40B4-BE49-F238E27FC236}">
                  <a16:creationId xmlns:a16="http://schemas.microsoft.com/office/drawing/2014/main" id="{9F8F35FB-44C3-C95A-1D90-9181FA6D406A}"/>
                </a:ext>
              </a:extLst>
            </p:cNvPr>
            <p:cNvSpPr/>
            <p:nvPr/>
          </p:nvSpPr>
          <p:spPr>
            <a:xfrm>
              <a:off x="1406502" y="4925692"/>
              <a:ext cx="135756" cy="145004"/>
            </a:xfrm>
            <a:custGeom>
              <a:avLst/>
              <a:gdLst>
                <a:gd name="connsiteX0" fmla="*/ 121512 w 135756"/>
                <a:gd name="connsiteY0" fmla="*/ 145005 h 145004"/>
                <a:gd name="connsiteX1" fmla="*/ 1547 w 135756"/>
                <a:gd name="connsiteY1" fmla="*/ 122191 h 145004"/>
                <a:gd name="connsiteX2" fmla="*/ 7779 w 135756"/>
                <a:gd name="connsiteY2" fmla="*/ 3672 h 145004"/>
                <a:gd name="connsiteX3" fmla="*/ 12008 w 135756"/>
                <a:gd name="connsiteY3" fmla="*/ 0 h 145004"/>
                <a:gd name="connsiteX4" fmla="*/ 131973 w 135756"/>
                <a:gd name="connsiteY4" fmla="*/ 7679 h 145004"/>
                <a:gd name="connsiteX5" fmla="*/ 135757 w 135756"/>
                <a:gd name="connsiteY5" fmla="*/ 11796 h 145004"/>
                <a:gd name="connsiteX6" fmla="*/ 125073 w 135756"/>
                <a:gd name="connsiteY6" fmla="*/ 143558 h 145004"/>
                <a:gd name="connsiteX7" fmla="*/ 121401 w 135756"/>
                <a:gd name="connsiteY7" fmla="*/ 145005 h 145004"/>
                <a:gd name="connsiteX8" fmla="*/ 8113 w 135756"/>
                <a:gd name="connsiteY8" fmla="*/ 117183 h 145004"/>
                <a:gd name="connsiteX9" fmla="*/ 119954 w 135756"/>
                <a:gd name="connsiteY9" fmla="*/ 136770 h 145004"/>
                <a:gd name="connsiteX10" fmla="*/ 127633 w 135756"/>
                <a:gd name="connsiteY10" fmla="*/ 15469 h 145004"/>
                <a:gd name="connsiteX11" fmla="*/ 15346 w 135756"/>
                <a:gd name="connsiteY11" fmla="*/ 8235 h 145004"/>
                <a:gd name="connsiteX12" fmla="*/ 8113 w 135756"/>
                <a:gd name="connsiteY12" fmla="*/ 117183 h 145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5756" h="145004">
                  <a:moveTo>
                    <a:pt x="121512" y="145005"/>
                  </a:moveTo>
                  <a:cubicBezTo>
                    <a:pt x="120288" y="145005"/>
                    <a:pt x="7779" y="130649"/>
                    <a:pt x="1547" y="122191"/>
                  </a:cubicBezTo>
                  <a:cubicBezTo>
                    <a:pt x="-2682" y="116405"/>
                    <a:pt x="2548" y="54530"/>
                    <a:pt x="7779" y="3672"/>
                  </a:cubicBezTo>
                  <a:cubicBezTo>
                    <a:pt x="8001" y="1558"/>
                    <a:pt x="9782" y="0"/>
                    <a:pt x="12008" y="0"/>
                  </a:cubicBezTo>
                  <a:lnTo>
                    <a:pt x="131973" y="7679"/>
                  </a:lnTo>
                  <a:cubicBezTo>
                    <a:pt x="134087" y="7790"/>
                    <a:pt x="135757" y="9571"/>
                    <a:pt x="135757" y="11796"/>
                  </a:cubicBezTo>
                  <a:cubicBezTo>
                    <a:pt x="135312" y="48854"/>
                    <a:pt x="133420" y="135768"/>
                    <a:pt x="125073" y="143558"/>
                  </a:cubicBezTo>
                  <a:cubicBezTo>
                    <a:pt x="124294" y="144226"/>
                    <a:pt x="122514" y="145005"/>
                    <a:pt x="121401" y="145005"/>
                  </a:cubicBezTo>
                  <a:close/>
                  <a:moveTo>
                    <a:pt x="8113" y="117183"/>
                  </a:moveTo>
                  <a:cubicBezTo>
                    <a:pt x="18573" y="122303"/>
                    <a:pt x="103150" y="135212"/>
                    <a:pt x="119954" y="136770"/>
                  </a:cubicBezTo>
                  <a:cubicBezTo>
                    <a:pt x="123961" y="126643"/>
                    <a:pt x="126854" y="69219"/>
                    <a:pt x="127633" y="15469"/>
                  </a:cubicBezTo>
                  <a:lnTo>
                    <a:pt x="15346" y="8235"/>
                  </a:lnTo>
                  <a:cubicBezTo>
                    <a:pt x="10561" y="56199"/>
                    <a:pt x="6555" y="108503"/>
                    <a:pt x="8113" y="117183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sp>
          <p:nvSpPr>
            <p:cNvPr id="267" name="Freeform: Shape 266">
              <a:extLst>
                <a:ext uri="{FF2B5EF4-FFF2-40B4-BE49-F238E27FC236}">
                  <a16:creationId xmlns:a16="http://schemas.microsoft.com/office/drawing/2014/main" id="{5945068E-7DC5-82AF-2953-E92C97701CB6}"/>
                </a:ext>
              </a:extLst>
            </p:cNvPr>
            <p:cNvSpPr/>
            <p:nvPr/>
          </p:nvSpPr>
          <p:spPr>
            <a:xfrm>
              <a:off x="1726668" y="4362146"/>
              <a:ext cx="37565" cy="22810"/>
            </a:xfrm>
            <a:custGeom>
              <a:avLst/>
              <a:gdLst>
                <a:gd name="connsiteX0" fmla="*/ 27923 w 37565"/>
                <a:gd name="connsiteY0" fmla="*/ 22811 h 22810"/>
                <a:gd name="connsiteX1" fmla="*/ 770 w 37565"/>
                <a:gd name="connsiteY1" fmla="*/ 6341 h 22810"/>
                <a:gd name="connsiteX2" fmla="*/ 1771 w 37565"/>
                <a:gd name="connsiteY2" fmla="*/ 777 h 22810"/>
                <a:gd name="connsiteX3" fmla="*/ 7447 w 37565"/>
                <a:gd name="connsiteY3" fmla="*/ 1667 h 22810"/>
                <a:gd name="connsiteX4" fmla="*/ 32375 w 37565"/>
                <a:gd name="connsiteY4" fmla="*/ 14019 h 22810"/>
                <a:gd name="connsiteX5" fmla="*/ 37383 w 37565"/>
                <a:gd name="connsiteY5" fmla="*/ 16690 h 22810"/>
                <a:gd name="connsiteX6" fmla="*/ 34712 w 37565"/>
                <a:gd name="connsiteY6" fmla="*/ 21698 h 22810"/>
                <a:gd name="connsiteX7" fmla="*/ 28035 w 37565"/>
                <a:gd name="connsiteY7" fmla="*/ 22700 h 228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7565" h="22810">
                  <a:moveTo>
                    <a:pt x="27923" y="22811"/>
                  </a:moveTo>
                  <a:cubicBezTo>
                    <a:pt x="12677" y="22811"/>
                    <a:pt x="1326" y="7120"/>
                    <a:pt x="770" y="6341"/>
                  </a:cubicBezTo>
                  <a:cubicBezTo>
                    <a:pt x="-566" y="4560"/>
                    <a:pt x="-120" y="2001"/>
                    <a:pt x="1771" y="777"/>
                  </a:cubicBezTo>
                  <a:cubicBezTo>
                    <a:pt x="3552" y="-559"/>
                    <a:pt x="6111" y="-114"/>
                    <a:pt x="7447" y="1667"/>
                  </a:cubicBezTo>
                  <a:cubicBezTo>
                    <a:pt x="7558" y="1889"/>
                    <a:pt x="19354" y="18137"/>
                    <a:pt x="32375" y="14019"/>
                  </a:cubicBezTo>
                  <a:cubicBezTo>
                    <a:pt x="34489" y="13352"/>
                    <a:pt x="36715" y="14576"/>
                    <a:pt x="37383" y="16690"/>
                  </a:cubicBezTo>
                  <a:cubicBezTo>
                    <a:pt x="38050" y="18805"/>
                    <a:pt x="36826" y="21030"/>
                    <a:pt x="34712" y="21698"/>
                  </a:cubicBezTo>
                  <a:cubicBezTo>
                    <a:pt x="32375" y="22366"/>
                    <a:pt x="30149" y="22700"/>
                    <a:pt x="28035" y="22700"/>
                  </a:cubicBez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</p:grpSp>
    </p:spTree>
    <p:extLst>
      <p:ext uri="{BB962C8B-B14F-4D97-AF65-F5344CB8AC3E}">
        <p14:creationId xmlns:p14="http://schemas.microsoft.com/office/powerpoint/2010/main" val="274003594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68ACE0"/>
            </a:gs>
            <a:gs pos="50000">
              <a:srgbClr val="1F4E79"/>
            </a:gs>
          </a:gsLst>
          <a:lin ang="16200000" scaled="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B4C2072-58AE-930D-1AD9-672C6990D5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FBD5152D-40E7-3EA3-7584-18513059D8B6}"/>
              </a:ext>
            </a:extLst>
          </p:cNvPr>
          <p:cNvSpPr/>
          <p:nvPr/>
        </p:nvSpPr>
        <p:spPr>
          <a:xfrm>
            <a:off x="-357519" y="2277532"/>
            <a:ext cx="2302936" cy="2302936"/>
          </a:xfrm>
          <a:custGeom>
            <a:avLst/>
            <a:gdLst>
              <a:gd name="connsiteX0" fmla="*/ 0 w 1881187"/>
              <a:gd name="connsiteY0" fmla="*/ 940594 h 1881187"/>
              <a:gd name="connsiteX1" fmla="*/ 940594 w 1881187"/>
              <a:gd name="connsiteY1" fmla="*/ 0 h 1881187"/>
              <a:gd name="connsiteX2" fmla="*/ 1881188 w 1881187"/>
              <a:gd name="connsiteY2" fmla="*/ 940594 h 1881187"/>
              <a:gd name="connsiteX3" fmla="*/ 940594 w 1881187"/>
              <a:gd name="connsiteY3" fmla="*/ 1881188 h 1881187"/>
              <a:gd name="connsiteX4" fmla="*/ 0 w 1881187"/>
              <a:gd name="connsiteY4" fmla="*/ 940594 h 1881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81187" h="1881187">
                <a:moveTo>
                  <a:pt x="0" y="940594"/>
                </a:moveTo>
                <a:cubicBezTo>
                  <a:pt x="0" y="421118"/>
                  <a:pt x="421118" y="0"/>
                  <a:pt x="940594" y="0"/>
                </a:cubicBezTo>
                <a:cubicBezTo>
                  <a:pt x="1460070" y="0"/>
                  <a:pt x="1881188" y="421118"/>
                  <a:pt x="1881188" y="940594"/>
                </a:cubicBezTo>
                <a:cubicBezTo>
                  <a:pt x="1881188" y="1460070"/>
                  <a:pt x="1460070" y="1881188"/>
                  <a:pt x="940594" y="1881188"/>
                </a:cubicBezTo>
                <a:cubicBezTo>
                  <a:pt x="421118" y="1881188"/>
                  <a:pt x="0" y="1460070"/>
                  <a:pt x="0" y="940594"/>
                </a:cubicBezTo>
                <a:close/>
              </a:path>
            </a:pathLst>
          </a:cu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28833" tIns="328833" rIns="328833" bIns="328833" numCol="1" spcCol="1270" anchor="ctr" anchorCtr="0">
            <a:noAutofit/>
          </a:bodyPr>
          <a:lstStyle/>
          <a:p>
            <a:pPr marL="0" lvl="0" indent="0" algn="ctr" defTabSz="1866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LID4096" sz="4200" kern="1200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D5A98682-7700-7EAD-336F-C922C191FF53}"/>
              </a:ext>
            </a:extLst>
          </p:cNvPr>
          <p:cNvSpPr/>
          <p:nvPr/>
        </p:nvSpPr>
        <p:spPr>
          <a:xfrm>
            <a:off x="-79661" y="2555390"/>
            <a:ext cx="1747220" cy="1747220"/>
          </a:xfrm>
          <a:custGeom>
            <a:avLst/>
            <a:gdLst>
              <a:gd name="connsiteX0" fmla="*/ 0 w 1881187"/>
              <a:gd name="connsiteY0" fmla="*/ 940594 h 1881187"/>
              <a:gd name="connsiteX1" fmla="*/ 940594 w 1881187"/>
              <a:gd name="connsiteY1" fmla="*/ 0 h 1881187"/>
              <a:gd name="connsiteX2" fmla="*/ 1881188 w 1881187"/>
              <a:gd name="connsiteY2" fmla="*/ 940594 h 1881187"/>
              <a:gd name="connsiteX3" fmla="*/ 940594 w 1881187"/>
              <a:gd name="connsiteY3" fmla="*/ 1881188 h 1881187"/>
              <a:gd name="connsiteX4" fmla="*/ 0 w 1881187"/>
              <a:gd name="connsiteY4" fmla="*/ 940594 h 1881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81187" h="1881187">
                <a:moveTo>
                  <a:pt x="0" y="940594"/>
                </a:moveTo>
                <a:cubicBezTo>
                  <a:pt x="0" y="421118"/>
                  <a:pt x="421118" y="0"/>
                  <a:pt x="940594" y="0"/>
                </a:cubicBezTo>
                <a:cubicBezTo>
                  <a:pt x="1460070" y="0"/>
                  <a:pt x="1881188" y="421118"/>
                  <a:pt x="1881188" y="940594"/>
                </a:cubicBezTo>
                <a:cubicBezTo>
                  <a:pt x="1881188" y="1460070"/>
                  <a:pt x="1460070" y="1881188"/>
                  <a:pt x="940594" y="1881188"/>
                </a:cubicBezTo>
                <a:cubicBezTo>
                  <a:pt x="421118" y="1881188"/>
                  <a:pt x="0" y="1460070"/>
                  <a:pt x="0" y="940594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28833" tIns="328833" rIns="328833" bIns="328833" numCol="1" spcCol="1270" anchor="ctr" anchorCtr="0">
            <a:noAutofit/>
          </a:bodyPr>
          <a:lstStyle/>
          <a:p>
            <a:pPr marL="0" lvl="0" indent="0" algn="ctr" defTabSz="1866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LID4096" sz="4200" kern="1200" dirty="0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627BAB8C-7CB7-2C05-11AC-ECD2B37D94C6}"/>
              </a:ext>
            </a:extLst>
          </p:cNvPr>
          <p:cNvSpPr/>
          <p:nvPr/>
        </p:nvSpPr>
        <p:spPr>
          <a:xfrm>
            <a:off x="-517229" y="2117822"/>
            <a:ext cx="2622356" cy="2622356"/>
          </a:xfrm>
          <a:prstGeom prst="ellipse">
            <a:avLst/>
          </a:prstGeom>
          <a:noFill/>
          <a:ln w="1905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E9C933B5-C9B3-A02C-7600-3A2E22B7D6A9}"/>
              </a:ext>
            </a:extLst>
          </p:cNvPr>
          <p:cNvSpPr/>
          <p:nvPr/>
        </p:nvSpPr>
        <p:spPr>
          <a:xfrm>
            <a:off x="-873985" y="1761066"/>
            <a:ext cx="3335868" cy="3335868"/>
          </a:xfrm>
          <a:prstGeom prst="ellipse">
            <a:avLst/>
          </a:prstGeom>
          <a:noFill/>
          <a:ln w="1905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EE05B491-670C-FBFB-39F8-7612EDD6DFD3}"/>
              </a:ext>
            </a:extLst>
          </p:cNvPr>
          <p:cNvSpPr/>
          <p:nvPr/>
        </p:nvSpPr>
        <p:spPr>
          <a:xfrm rot="7200000">
            <a:off x="-1303015" y="1332035"/>
            <a:ext cx="4193930" cy="4193930"/>
          </a:xfrm>
          <a:prstGeom prst="ellipse">
            <a:avLst/>
          </a:pr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B9511B6A-F3E5-2B0F-D2DF-E49883602C0A}"/>
              </a:ext>
            </a:extLst>
          </p:cNvPr>
          <p:cNvSpPr/>
          <p:nvPr/>
        </p:nvSpPr>
        <p:spPr>
          <a:xfrm rot="7200000">
            <a:off x="2806950" y="3316333"/>
            <a:ext cx="192096" cy="192096"/>
          </a:xfrm>
          <a:prstGeom prst="ellipse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dirty="0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2B58A6A1-059E-F97D-C0C2-41855F7C6EBC}"/>
              </a:ext>
            </a:extLst>
          </p:cNvPr>
          <p:cNvSpPr/>
          <p:nvPr/>
        </p:nvSpPr>
        <p:spPr>
          <a:xfrm rot="7200000">
            <a:off x="1735513" y="5172116"/>
            <a:ext cx="192096" cy="192096"/>
          </a:xfrm>
          <a:prstGeom prst="ellipse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dirty="0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D383B3D0-3225-AFF0-7B0B-586C38523B6C}"/>
              </a:ext>
            </a:extLst>
          </p:cNvPr>
          <p:cNvSpPr/>
          <p:nvPr/>
        </p:nvSpPr>
        <p:spPr>
          <a:xfrm rot="7200000">
            <a:off x="-333410" y="1503245"/>
            <a:ext cx="192096" cy="192096"/>
          </a:xfrm>
          <a:prstGeom prst="ellipse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dirty="0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FC3F8736-F01C-EA10-FDAF-EC3D7F4E3F1C}"/>
              </a:ext>
            </a:extLst>
          </p:cNvPr>
          <p:cNvSpPr/>
          <p:nvPr/>
        </p:nvSpPr>
        <p:spPr>
          <a:xfrm rot="7200000">
            <a:off x="-1404847" y="3359028"/>
            <a:ext cx="192096" cy="192096"/>
          </a:xfrm>
          <a:prstGeom prst="ellipse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dirty="0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3E108B5D-C3BC-87B4-0744-D136CD1190CD}"/>
              </a:ext>
            </a:extLst>
          </p:cNvPr>
          <p:cNvSpPr/>
          <p:nvPr/>
        </p:nvSpPr>
        <p:spPr>
          <a:xfrm rot="7200000">
            <a:off x="-354040" y="5154970"/>
            <a:ext cx="192096" cy="192096"/>
          </a:xfrm>
          <a:prstGeom prst="ellipse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dirty="0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4FB17225-74D3-CB65-59CD-D5EFB74902C6}"/>
              </a:ext>
            </a:extLst>
          </p:cNvPr>
          <p:cNvSpPr/>
          <p:nvPr/>
        </p:nvSpPr>
        <p:spPr>
          <a:xfrm rot="7200000">
            <a:off x="1750850" y="1509194"/>
            <a:ext cx="192096" cy="192096"/>
          </a:xfrm>
          <a:prstGeom prst="ellipse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dirty="0"/>
          </a:p>
        </p:txBody>
      </p:sp>
      <p:pic>
        <p:nvPicPr>
          <p:cNvPr id="63" name="Picture 62">
            <a:extLst>
              <a:ext uri="{FF2B5EF4-FFF2-40B4-BE49-F238E27FC236}">
                <a16:creationId xmlns:a16="http://schemas.microsoft.com/office/drawing/2014/main" id="{D3ECCA9D-9409-80C1-EC07-BA64001B86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94" t="9492" r="18104" b="7374"/>
          <a:stretch/>
        </p:blipFill>
        <p:spPr>
          <a:xfrm rot="7200000">
            <a:off x="-1639437" y="3795364"/>
            <a:ext cx="1316832" cy="1316832"/>
          </a:xfrm>
          <a:custGeom>
            <a:avLst/>
            <a:gdLst>
              <a:gd name="connsiteX0" fmla="*/ 658416 w 1316832"/>
              <a:gd name="connsiteY0" fmla="*/ 0 h 1316832"/>
              <a:gd name="connsiteX1" fmla="*/ 1316832 w 1316832"/>
              <a:gd name="connsiteY1" fmla="*/ 658416 h 1316832"/>
              <a:gd name="connsiteX2" fmla="*/ 658416 w 1316832"/>
              <a:gd name="connsiteY2" fmla="*/ 1316832 h 1316832"/>
              <a:gd name="connsiteX3" fmla="*/ 0 w 1316832"/>
              <a:gd name="connsiteY3" fmla="*/ 658416 h 1316832"/>
              <a:gd name="connsiteX4" fmla="*/ 658416 w 1316832"/>
              <a:gd name="connsiteY4" fmla="*/ 0 h 1316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6832" h="1316832">
                <a:moveTo>
                  <a:pt x="658416" y="0"/>
                </a:moveTo>
                <a:cubicBezTo>
                  <a:pt x="1022049" y="0"/>
                  <a:pt x="1316832" y="294783"/>
                  <a:pt x="1316832" y="658416"/>
                </a:cubicBezTo>
                <a:cubicBezTo>
                  <a:pt x="1316832" y="1022049"/>
                  <a:pt x="1022049" y="1316832"/>
                  <a:pt x="658416" y="1316832"/>
                </a:cubicBezTo>
                <a:cubicBezTo>
                  <a:pt x="294783" y="1316832"/>
                  <a:pt x="0" y="1022049"/>
                  <a:pt x="0" y="658416"/>
                </a:cubicBezTo>
                <a:cubicBezTo>
                  <a:pt x="0" y="294783"/>
                  <a:pt x="294783" y="0"/>
                  <a:pt x="658416" y="0"/>
                </a:cubicBezTo>
                <a:close/>
              </a:path>
            </a:pathLst>
          </a:custGeom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id="{68987A2E-6D06-C881-9B03-1801EA1E79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85" t="5474" r="22441" b="2880"/>
          <a:stretch>
            <a:fillRect/>
          </a:stretch>
        </p:blipFill>
        <p:spPr>
          <a:xfrm rot="7200000">
            <a:off x="-1639437" y="1745805"/>
            <a:ext cx="1316832" cy="1316832"/>
          </a:xfrm>
          <a:custGeom>
            <a:avLst/>
            <a:gdLst>
              <a:gd name="connsiteX0" fmla="*/ 658416 w 1316832"/>
              <a:gd name="connsiteY0" fmla="*/ 0 h 1316832"/>
              <a:gd name="connsiteX1" fmla="*/ 1316832 w 1316832"/>
              <a:gd name="connsiteY1" fmla="*/ 658416 h 1316832"/>
              <a:gd name="connsiteX2" fmla="*/ 658416 w 1316832"/>
              <a:gd name="connsiteY2" fmla="*/ 1316832 h 1316832"/>
              <a:gd name="connsiteX3" fmla="*/ 0 w 1316832"/>
              <a:gd name="connsiteY3" fmla="*/ 658416 h 1316832"/>
              <a:gd name="connsiteX4" fmla="*/ 658416 w 1316832"/>
              <a:gd name="connsiteY4" fmla="*/ 0 h 1316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6832" h="1316832">
                <a:moveTo>
                  <a:pt x="658416" y="0"/>
                </a:moveTo>
                <a:cubicBezTo>
                  <a:pt x="1022049" y="0"/>
                  <a:pt x="1316832" y="294783"/>
                  <a:pt x="1316832" y="658416"/>
                </a:cubicBezTo>
                <a:cubicBezTo>
                  <a:pt x="1316832" y="1022049"/>
                  <a:pt x="1022049" y="1316832"/>
                  <a:pt x="658416" y="1316832"/>
                </a:cubicBezTo>
                <a:cubicBezTo>
                  <a:pt x="294783" y="1316832"/>
                  <a:pt x="0" y="1022049"/>
                  <a:pt x="0" y="658416"/>
                </a:cubicBezTo>
                <a:cubicBezTo>
                  <a:pt x="0" y="294783"/>
                  <a:pt x="294783" y="0"/>
                  <a:pt x="658416" y="0"/>
                </a:cubicBezTo>
                <a:close/>
              </a:path>
            </a:pathLst>
          </a:custGeom>
        </p:spPr>
      </p:pic>
      <p:pic>
        <p:nvPicPr>
          <p:cNvPr id="65" name="Picture 64">
            <a:extLst>
              <a:ext uri="{FF2B5EF4-FFF2-40B4-BE49-F238E27FC236}">
                <a16:creationId xmlns:a16="http://schemas.microsoft.com/office/drawing/2014/main" id="{1B05D3AB-D0E3-D99C-E684-52DE2AA15D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049" t="23237" r="24564" b="12076"/>
          <a:stretch/>
        </p:blipFill>
        <p:spPr>
          <a:xfrm rot="7200000">
            <a:off x="135534" y="721025"/>
            <a:ext cx="1316832" cy="1316832"/>
          </a:xfrm>
          <a:custGeom>
            <a:avLst/>
            <a:gdLst>
              <a:gd name="connsiteX0" fmla="*/ 658416 w 1316832"/>
              <a:gd name="connsiteY0" fmla="*/ 0 h 1316832"/>
              <a:gd name="connsiteX1" fmla="*/ 1316832 w 1316832"/>
              <a:gd name="connsiteY1" fmla="*/ 658416 h 1316832"/>
              <a:gd name="connsiteX2" fmla="*/ 658416 w 1316832"/>
              <a:gd name="connsiteY2" fmla="*/ 1316832 h 1316832"/>
              <a:gd name="connsiteX3" fmla="*/ 0 w 1316832"/>
              <a:gd name="connsiteY3" fmla="*/ 658416 h 1316832"/>
              <a:gd name="connsiteX4" fmla="*/ 658416 w 1316832"/>
              <a:gd name="connsiteY4" fmla="*/ 0 h 1316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6832" h="1316832">
                <a:moveTo>
                  <a:pt x="658416" y="0"/>
                </a:moveTo>
                <a:cubicBezTo>
                  <a:pt x="1022049" y="0"/>
                  <a:pt x="1316832" y="294783"/>
                  <a:pt x="1316832" y="658416"/>
                </a:cubicBezTo>
                <a:cubicBezTo>
                  <a:pt x="1316832" y="1022049"/>
                  <a:pt x="1022049" y="1316832"/>
                  <a:pt x="658416" y="1316832"/>
                </a:cubicBezTo>
                <a:cubicBezTo>
                  <a:pt x="294783" y="1316832"/>
                  <a:pt x="0" y="1022049"/>
                  <a:pt x="0" y="658416"/>
                </a:cubicBezTo>
                <a:cubicBezTo>
                  <a:pt x="0" y="294783"/>
                  <a:pt x="294783" y="0"/>
                  <a:pt x="658416" y="0"/>
                </a:cubicBezTo>
                <a:close/>
              </a:path>
            </a:pathLst>
          </a:custGeom>
        </p:spPr>
      </p:pic>
      <p:pic>
        <p:nvPicPr>
          <p:cNvPr id="66" name="Picture 65">
            <a:extLst>
              <a:ext uri="{FF2B5EF4-FFF2-40B4-BE49-F238E27FC236}">
                <a16:creationId xmlns:a16="http://schemas.microsoft.com/office/drawing/2014/main" id="{4FAFF0B3-5F13-6AC6-3B8F-9CB96F01971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72" t="11600" r="17684" b="5448"/>
          <a:stretch>
            <a:fillRect/>
          </a:stretch>
        </p:blipFill>
        <p:spPr>
          <a:xfrm>
            <a:off x="1819656" y="1362456"/>
            <a:ext cx="1773936" cy="1773936"/>
          </a:xfrm>
          <a:custGeom>
            <a:avLst/>
            <a:gdLst>
              <a:gd name="connsiteX0" fmla="*/ 658416 w 1316832"/>
              <a:gd name="connsiteY0" fmla="*/ 0 h 1316832"/>
              <a:gd name="connsiteX1" fmla="*/ 1316832 w 1316832"/>
              <a:gd name="connsiteY1" fmla="*/ 658416 h 1316832"/>
              <a:gd name="connsiteX2" fmla="*/ 658416 w 1316832"/>
              <a:gd name="connsiteY2" fmla="*/ 1316832 h 1316832"/>
              <a:gd name="connsiteX3" fmla="*/ 0 w 1316832"/>
              <a:gd name="connsiteY3" fmla="*/ 658416 h 1316832"/>
              <a:gd name="connsiteX4" fmla="*/ 658416 w 1316832"/>
              <a:gd name="connsiteY4" fmla="*/ 0 h 1316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6832" h="1316832">
                <a:moveTo>
                  <a:pt x="658416" y="0"/>
                </a:moveTo>
                <a:cubicBezTo>
                  <a:pt x="1022049" y="0"/>
                  <a:pt x="1316832" y="294783"/>
                  <a:pt x="1316832" y="658416"/>
                </a:cubicBezTo>
                <a:cubicBezTo>
                  <a:pt x="1316832" y="1022049"/>
                  <a:pt x="1022049" y="1316832"/>
                  <a:pt x="658416" y="1316832"/>
                </a:cubicBezTo>
                <a:cubicBezTo>
                  <a:pt x="294783" y="1316832"/>
                  <a:pt x="0" y="1022049"/>
                  <a:pt x="0" y="658416"/>
                </a:cubicBezTo>
                <a:cubicBezTo>
                  <a:pt x="0" y="294783"/>
                  <a:pt x="294783" y="0"/>
                  <a:pt x="658416" y="0"/>
                </a:cubicBezTo>
                <a:close/>
              </a:path>
            </a:pathLst>
          </a:custGeom>
        </p:spPr>
      </p:pic>
      <p:pic>
        <p:nvPicPr>
          <p:cNvPr id="67" name="Picture 66">
            <a:extLst>
              <a:ext uri="{FF2B5EF4-FFF2-40B4-BE49-F238E27FC236}">
                <a16:creationId xmlns:a16="http://schemas.microsoft.com/office/drawing/2014/main" id="{3DC7706A-4790-1E54-E4EB-FB27307A319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87" t="46083" r="15624" b="11191"/>
          <a:stretch/>
        </p:blipFill>
        <p:spPr>
          <a:xfrm rot="7200000">
            <a:off x="1910504" y="3795365"/>
            <a:ext cx="1316832" cy="1316832"/>
          </a:xfrm>
          <a:custGeom>
            <a:avLst/>
            <a:gdLst>
              <a:gd name="connsiteX0" fmla="*/ 658416 w 1316832"/>
              <a:gd name="connsiteY0" fmla="*/ 0 h 1316832"/>
              <a:gd name="connsiteX1" fmla="*/ 1316832 w 1316832"/>
              <a:gd name="connsiteY1" fmla="*/ 658416 h 1316832"/>
              <a:gd name="connsiteX2" fmla="*/ 658416 w 1316832"/>
              <a:gd name="connsiteY2" fmla="*/ 1316832 h 1316832"/>
              <a:gd name="connsiteX3" fmla="*/ 0 w 1316832"/>
              <a:gd name="connsiteY3" fmla="*/ 658416 h 1316832"/>
              <a:gd name="connsiteX4" fmla="*/ 658416 w 1316832"/>
              <a:gd name="connsiteY4" fmla="*/ 0 h 1316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6832" h="1316832">
                <a:moveTo>
                  <a:pt x="658416" y="0"/>
                </a:moveTo>
                <a:cubicBezTo>
                  <a:pt x="1022049" y="0"/>
                  <a:pt x="1316832" y="294783"/>
                  <a:pt x="1316832" y="658416"/>
                </a:cubicBezTo>
                <a:cubicBezTo>
                  <a:pt x="1316832" y="1022049"/>
                  <a:pt x="1022049" y="1316832"/>
                  <a:pt x="658416" y="1316832"/>
                </a:cubicBezTo>
                <a:cubicBezTo>
                  <a:pt x="294783" y="1316832"/>
                  <a:pt x="0" y="1022049"/>
                  <a:pt x="0" y="658416"/>
                </a:cubicBezTo>
                <a:cubicBezTo>
                  <a:pt x="0" y="294783"/>
                  <a:pt x="294783" y="0"/>
                  <a:pt x="658416" y="0"/>
                </a:cubicBezTo>
                <a:close/>
              </a:path>
            </a:pathLst>
          </a:custGeom>
        </p:spPr>
      </p:pic>
      <p:sp>
        <p:nvSpPr>
          <p:cNvPr id="68" name="TextBox 67">
            <a:extLst>
              <a:ext uri="{FF2B5EF4-FFF2-40B4-BE49-F238E27FC236}">
                <a16:creationId xmlns:a16="http://schemas.microsoft.com/office/drawing/2014/main" id="{6C161A34-1FF3-8BFA-31D2-4F22F7CCF7BF}"/>
              </a:ext>
            </a:extLst>
          </p:cNvPr>
          <p:cNvSpPr txBox="1"/>
          <p:nvPr/>
        </p:nvSpPr>
        <p:spPr>
          <a:xfrm>
            <a:off x="-37368" y="3105835"/>
            <a:ext cx="16626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Montserrat" panose="00000500000000000000" pitchFamily="2" charset="0"/>
              </a:rPr>
              <a:t>DAILY</a:t>
            </a:r>
            <a:endParaRPr lang="LID4096" sz="3600" b="1" dirty="0">
              <a:latin typeface="Montserrat" panose="00000500000000000000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E94A463-630B-3676-699C-FD41A08C321A}"/>
              </a:ext>
            </a:extLst>
          </p:cNvPr>
          <p:cNvSpPr txBox="1"/>
          <p:nvPr/>
        </p:nvSpPr>
        <p:spPr>
          <a:xfrm>
            <a:off x="3685474" y="1576192"/>
            <a:ext cx="344998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>
                <a:solidFill>
                  <a:schemeClr val="bg1"/>
                </a:solidFill>
                <a:latin typeface="Montserrat" panose="00000500000000000000" pitchFamily="2" charset="0"/>
              </a:rPr>
              <a:t>OUTSIDE</a:t>
            </a:r>
            <a:endParaRPr lang="LID4096" sz="5400" b="1" dirty="0">
              <a:solidFill>
                <a:schemeClr val="bg1"/>
              </a:solidFill>
              <a:latin typeface="Montserrat" panose="000005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3DC2B97-F85F-9F10-E8CE-C6EEC983D7A4}"/>
              </a:ext>
            </a:extLst>
          </p:cNvPr>
          <p:cNvSpPr txBox="1"/>
          <p:nvPr/>
        </p:nvSpPr>
        <p:spPr>
          <a:xfrm>
            <a:off x="3786996" y="2499522"/>
            <a:ext cx="560321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Lorem Ipsum is simply dummy text of the printing and typesetting industry. Lorem Ipsum has been the industry's standard dummy text ever since the 1500s, when an unknown printer took a galley of type and scrambled it to make a type specimen book</a:t>
            </a:r>
            <a:endParaRPr lang="LID4096" sz="1600" dirty="0">
              <a:solidFill>
                <a:schemeClr val="bg1"/>
              </a:solidFill>
            </a:endParaRP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AC530CF2-6B55-4740-FD5D-6C139D0DB43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242049" y="3976847"/>
            <a:ext cx="5029200" cy="262890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C9B7C411-868C-88EF-FDE1-391864B3078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-6468" y="6300729"/>
            <a:ext cx="12192000" cy="224807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A5A54076-9350-1F97-A0FC-C60CB82D809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-6468" y="5641516"/>
            <a:ext cx="12192000" cy="784023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2136D1A4-6A19-D51C-E675-79E6C5A0C32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-6468" y="6284140"/>
            <a:ext cx="12260228" cy="663388"/>
          </a:xfrm>
          <a:prstGeom prst="rect">
            <a:avLst/>
          </a:prstGeom>
        </p:spPr>
      </p:pic>
      <p:sp>
        <p:nvSpPr>
          <p:cNvPr id="8" name="Freeform: Shape 7">
            <a:extLst>
              <a:ext uri="{FF2B5EF4-FFF2-40B4-BE49-F238E27FC236}">
                <a16:creationId xmlns:a16="http://schemas.microsoft.com/office/drawing/2014/main" id="{CA5E2E7B-2C5B-B96C-085B-2FDB92816534}"/>
              </a:ext>
            </a:extLst>
          </p:cNvPr>
          <p:cNvSpPr/>
          <p:nvPr/>
        </p:nvSpPr>
        <p:spPr>
          <a:xfrm>
            <a:off x="8552955" y="1310158"/>
            <a:ext cx="1836215" cy="725189"/>
          </a:xfrm>
          <a:custGeom>
            <a:avLst/>
            <a:gdLst>
              <a:gd name="connsiteX0" fmla="*/ 1686335 w 1836215"/>
              <a:gd name="connsiteY0" fmla="*/ 725186 h 725189"/>
              <a:gd name="connsiteX1" fmla="*/ 132125 w 1836215"/>
              <a:gd name="connsiteY1" fmla="*/ 710831 h 725189"/>
              <a:gd name="connsiteX2" fmla="*/ 23955 w 1836215"/>
              <a:gd name="connsiteY2" fmla="*/ 658638 h 725189"/>
              <a:gd name="connsiteX3" fmla="*/ 8376 w 1836215"/>
              <a:gd name="connsiteY3" fmla="*/ 543012 h 725189"/>
              <a:gd name="connsiteX4" fmla="*/ 192664 w 1836215"/>
              <a:gd name="connsiteY4" fmla="*/ 464000 h 725189"/>
              <a:gd name="connsiteX5" fmla="*/ 404440 w 1836215"/>
              <a:gd name="connsiteY5" fmla="*/ 201923 h 725189"/>
              <a:gd name="connsiteX6" fmla="*/ 765449 w 1836215"/>
              <a:gd name="connsiteY6" fmla="*/ 313208 h 725189"/>
              <a:gd name="connsiteX7" fmla="*/ 1204247 w 1836215"/>
              <a:gd name="connsiteY7" fmla="*/ 1609 h 725189"/>
              <a:gd name="connsiteX8" fmla="*/ 1625128 w 1836215"/>
              <a:gd name="connsiteY8" fmla="*/ 464000 h 725189"/>
              <a:gd name="connsiteX9" fmla="*/ 1820323 w 1836215"/>
              <a:gd name="connsiteY9" fmla="*/ 543012 h 725189"/>
              <a:gd name="connsiteX10" fmla="*/ 1775364 w 1836215"/>
              <a:gd name="connsiteY10" fmla="*/ 694583 h 725189"/>
              <a:gd name="connsiteX11" fmla="*/ 1686335 w 1836215"/>
              <a:gd name="connsiteY11" fmla="*/ 725186 h 7251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836215" h="725189">
                <a:moveTo>
                  <a:pt x="1686335" y="725186"/>
                </a:moveTo>
                <a:lnTo>
                  <a:pt x="132125" y="710831"/>
                </a:lnTo>
                <a:cubicBezTo>
                  <a:pt x="90059" y="710497"/>
                  <a:pt x="49439" y="692135"/>
                  <a:pt x="23955" y="658638"/>
                </a:cubicBezTo>
                <a:cubicBezTo>
                  <a:pt x="3479" y="631818"/>
                  <a:pt x="-9319" y="593758"/>
                  <a:pt x="8376" y="543012"/>
                </a:cubicBezTo>
                <a:cubicBezTo>
                  <a:pt x="49551" y="424494"/>
                  <a:pt x="192664" y="464000"/>
                  <a:pt x="192664" y="464000"/>
                </a:cubicBezTo>
                <a:cubicBezTo>
                  <a:pt x="192664" y="464000"/>
                  <a:pt x="191774" y="257566"/>
                  <a:pt x="404440" y="201923"/>
                </a:cubicBezTo>
                <a:cubicBezTo>
                  <a:pt x="617106" y="146280"/>
                  <a:pt x="765449" y="313208"/>
                  <a:pt x="765449" y="313208"/>
                </a:cubicBezTo>
                <a:cubicBezTo>
                  <a:pt x="765449" y="313208"/>
                  <a:pt x="788486" y="-26101"/>
                  <a:pt x="1204247" y="1609"/>
                </a:cubicBezTo>
                <a:cubicBezTo>
                  <a:pt x="1627799" y="29876"/>
                  <a:pt x="1625128" y="464000"/>
                  <a:pt x="1625128" y="464000"/>
                </a:cubicBezTo>
                <a:cubicBezTo>
                  <a:pt x="1625128" y="464000"/>
                  <a:pt x="1754887" y="438961"/>
                  <a:pt x="1820323" y="543012"/>
                </a:cubicBezTo>
                <a:cubicBezTo>
                  <a:pt x="1860942" y="607669"/>
                  <a:pt x="1815537" y="662310"/>
                  <a:pt x="1775364" y="694583"/>
                </a:cubicBezTo>
                <a:cubicBezTo>
                  <a:pt x="1750102" y="714726"/>
                  <a:pt x="1718719" y="725409"/>
                  <a:pt x="1686335" y="725186"/>
                </a:cubicBez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LID4096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1D508FCC-F34D-C074-9490-8CE71D8B01F3}"/>
              </a:ext>
            </a:extLst>
          </p:cNvPr>
          <p:cNvSpPr/>
          <p:nvPr/>
        </p:nvSpPr>
        <p:spPr>
          <a:xfrm>
            <a:off x="10196161" y="161677"/>
            <a:ext cx="1751230" cy="692238"/>
          </a:xfrm>
          <a:custGeom>
            <a:avLst/>
            <a:gdLst>
              <a:gd name="connsiteX0" fmla="*/ 1608325 w 1751230"/>
              <a:gd name="connsiteY0" fmla="*/ 692124 h 692238"/>
              <a:gd name="connsiteX1" fmla="*/ 126004 w 1751230"/>
              <a:gd name="connsiteY1" fmla="*/ 678436 h 692238"/>
              <a:gd name="connsiteX2" fmla="*/ 22843 w 1751230"/>
              <a:gd name="connsiteY2" fmla="*/ 628691 h 692238"/>
              <a:gd name="connsiteX3" fmla="*/ 7931 w 1751230"/>
              <a:gd name="connsiteY3" fmla="*/ 518408 h 692238"/>
              <a:gd name="connsiteX4" fmla="*/ 183650 w 1751230"/>
              <a:gd name="connsiteY4" fmla="*/ 443067 h 692238"/>
              <a:gd name="connsiteX5" fmla="*/ 385633 w 1751230"/>
              <a:gd name="connsiteY5" fmla="*/ 193121 h 692238"/>
              <a:gd name="connsiteX6" fmla="*/ 729950 w 1751230"/>
              <a:gd name="connsiteY6" fmla="*/ 299287 h 692238"/>
              <a:gd name="connsiteX7" fmla="*/ 1148494 w 1751230"/>
              <a:gd name="connsiteY7" fmla="*/ 2155 h 692238"/>
              <a:gd name="connsiteX8" fmla="*/ 1549900 w 1751230"/>
              <a:gd name="connsiteY8" fmla="*/ 443179 h 692238"/>
              <a:gd name="connsiteX9" fmla="*/ 1736080 w 1751230"/>
              <a:gd name="connsiteY9" fmla="*/ 518519 h 692238"/>
              <a:gd name="connsiteX10" fmla="*/ 1693124 w 1751230"/>
              <a:gd name="connsiteY10" fmla="*/ 663079 h 692238"/>
              <a:gd name="connsiteX11" fmla="*/ 1608213 w 1751230"/>
              <a:gd name="connsiteY11" fmla="*/ 692235 h 692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751230" h="692238">
                <a:moveTo>
                  <a:pt x="1608325" y="692124"/>
                </a:moveTo>
                <a:lnTo>
                  <a:pt x="126004" y="678436"/>
                </a:lnTo>
                <a:cubicBezTo>
                  <a:pt x="85942" y="678102"/>
                  <a:pt x="47103" y="660630"/>
                  <a:pt x="22843" y="628691"/>
                </a:cubicBezTo>
                <a:cubicBezTo>
                  <a:pt x="3368" y="603096"/>
                  <a:pt x="-8873" y="566817"/>
                  <a:pt x="7931" y="518408"/>
                </a:cubicBezTo>
                <a:cubicBezTo>
                  <a:pt x="47215" y="405453"/>
                  <a:pt x="183650" y="443067"/>
                  <a:pt x="183650" y="443067"/>
                </a:cubicBezTo>
                <a:cubicBezTo>
                  <a:pt x="183650" y="443067"/>
                  <a:pt x="182871" y="246204"/>
                  <a:pt x="385633" y="193121"/>
                </a:cubicBezTo>
                <a:cubicBezTo>
                  <a:pt x="588506" y="140038"/>
                  <a:pt x="729950" y="299287"/>
                  <a:pt x="729950" y="299287"/>
                </a:cubicBezTo>
                <a:cubicBezTo>
                  <a:pt x="729950" y="299287"/>
                  <a:pt x="752207" y="-29561"/>
                  <a:pt x="1148494" y="2155"/>
                </a:cubicBezTo>
                <a:cubicBezTo>
                  <a:pt x="1554018" y="34650"/>
                  <a:pt x="1549900" y="443179"/>
                  <a:pt x="1549900" y="443179"/>
                </a:cubicBezTo>
                <a:cubicBezTo>
                  <a:pt x="1549900" y="443179"/>
                  <a:pt x="1673761" y="419252"/>
                  <a:pt x="1736080" y="518519"/>
                </a:cubicBezTo>
                <a:cubicBezTo>
                  <a:pt x="1774808" y="580171"/>
                  <a:pt x="1731518" y="632364"/>
                  <a:pt x="1693124" y="663079"/>
                </a:cubicBezTo>
                <a:cubicBezTo>
                  <a:pt x="1669087" y="682331"/>
                  <a:pt x="1639040" y="692458"/>
                  <a:pt x="1608213" y="692235"/>
                </a:cubicBez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LID4096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E06AEA0C-72EF-EED1-07E0-809C78F5E9DA}"/>
              </a:ext>
            </a:extLst>
          </p:cNvPr>
          <p:cNvSpPr/>
          <p:nvPr/>
        </p:nvSpPr>
        <p:spPr>
          <a:xfrm>
            <a:off x="3659704" y="55776"/>
            <a:ext cx="1529865" cy="608703"/>
          </a:xfrm>
          <a:custGeom>
            <a:avLst/>
            <a:gdLst>
              <a:gd name="connsiteX0" fmla="*/ 124962 w 1529865"/>
              <a:gd name="connsiteY0" fmla="*/ 608700 h 608703"/>
              <a:gd name="connsiteX1" fmla="*/ 1419767 w 1529865"/>
              <a:gd name="connsiteY1" fmla="*/ 596792 h 608703"/>
              <a:gd name="connsiteX2" fmla="*/ 1509908 w 1529865"/>
              <a:gd name="connsiteY2" fmla="*/ 553391 h 608703"/>
              <a:gd name="connsiteX3" fmla="*/ 1522928 w 1529865"/>
              <a:gd name="connsiteY3" fmla="*/ 457018 h 608703"/>
              <a:gd name="connsiteX4" fmla="*/ 1369355 w 1529865"/>
              <a:gd name="connsiteY4" fmla="*/ 391248 h 608703"/>
              <a:gd name="connsiteX5" fmla="*/ 1192856 w 1529865"/>
              <a:gd name="connsiteY5" fmla="*/ 172906 h 608703"/>
              <a:gd name="connsiteX6" fmla="*/ 892052 w 1529865"/>
              <a:gd name="connsiteY6" fmla="*/ 265607 h 608703"/>
              <a:gd name="connsiteX7" fmla="*/ 526480 w 1529865"/>
              <a:gd name="connsiteY7" fmla="*/ 5978 h 608703"/>
              <a:gd name="connsiteX8" fmla="*/ 175820 w 1529865"/>
              <a:gd name="connsiteY8" fmla="*/ 391137 h 608703"/>
              <a:gd name="connsiteX9" fmla="*/ 13232 w 1529865"/>
              <a:gd name="connsiteY9" fmla="*/ 456907 h 608703"/>
              <a:gd name="connsiteX10" fmla="*/ 50735 w 1529865"/>
              <a:gd name="connsiteY10" fmla="*/ 583215 h 608703"/>
              <a:gd name="connsiteX11" fmla="*/ 124851 w 1529865"/>
              <a:gd name="connsiteY11" fmla="*/ 608700 h 608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529865" h="608703">
                <a:moveTo>
                  <a:pt x="124962" y="608700"/>
                </a:moveTo>
                <a:lnTo>
                  <a:pt x="1419767" y="596792"/>
                </a:lnTo>
                <a:cubicBezTo>
                  <a:pt x="1454822" y="596458"/>
                  <a:pt x="1488653" y="581212"/>
                  <a:pt x="1509908" y="553391"/>
                </a:cubicBezTo>
                <a:cubicBezTo>
                  <a:pt x="1526935" y="531023"/>
                  <a:pt x="1537618" y="499306"/>
                  <a:pt x="1522928" y="457018"/>
                </a:cubicBezTo>
                <a:cubicBezTo>
                  <a:pt x="1488542" y="358308"/>
                  <a:pt x="1369355" y="391248"/>
                  <a:pt x="1369355" y="391248"/>
                </a:cubicBezTo>
                <a:cubicBezTo>
                  <a:pt x="1369355" y="391248"/>
                  <a:pt x="1370022" y="219312"/>
                  <a:pt x="1192856" y="172906"/>
                </a:cubicBezTo>
                <a:cubicBezTo>
                  <a:pt x="1015690" y="126500"/>
                  <a:pt x="892052" y="265607"/>
                  <a:pt x="892052" y="265607"/>
                </a:cubicBezTo>
                <a:cubicBezTo>
                  <a:pt x="892052" y="265607"/>
                  <a:pt x="841640" y="-46659"/>
                  <a:pt x="526480" y="5978"/>
                </a:cubicBezTo>
                <a:cubicBezTo>
                  <a:pt x="184055" y="63179"/>
                  <a:pt x="175820" y="391137"/>
                  <a:pt x="175820" y="391137"/>
                </a:cubicBezTo>
                <a:cubicBezTo>
                  <a:pt x="175820" y="391137"/>
                  <a:pt x="67651" y="370215"/>
                  <a:pt x="13232" y="456907"/>
                </a:cubicBezTo>
                <a:cubicBezTo>
                  <a:pt x="-20599" y="510769"/>
                  <a:pt x="17238" y="556284"/>
                  <a:pt x="50735" y="583215"/>
                </a:cubicBezTo>
                <a:cubicBezTo>
                  <a:pt x="71768" y="600020"/>
                  <a:pt x="97920" y="608922"/>
                  <a:pt x="124851" y="608700"/>
                </a:cubicBez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LID4096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72D330A8-8A89-5163-3343-B71A79F145E0}"/>
              </a:ext>
            </a:extLst>
          </p:cNvPr>
          <p:cNvSpPr/>
          <p:nvPr/>
        </p:nvSpPr>
        <p:spPr>
          <a:xfrm>
            <a:off x="8441749" y="668435"/>
            <a:ext cx="867133" cy="300182"/>
          </a:xfrm>
          <a:custGeom>
            <a:avLst/>
            <a:gdLst>
              <a:gd name="connsiteX0" fmla="*/ 108537 w 867133"/>
              <a:gd name="connsiteY0" fmla="*/ 300182 h 300182"/>
              <a:gd name="connsiteX1" fmla="*/ 828775 w 867133"/>
              <a:gd name="connsiteY1" fmla="*/ 300182 h 300182"/>
              <a:gd name="connsiteX2" fmla="*/ 866056 w 867133"/>
              <a:gd name="connsiteY2" fmla="*/ 252886 h 300182"/>
              <a:gd name="connsiteX3" fmla="*/ 793720 w 867133"/>
              <a:gd name="connsiteY3" fmla="*/ 173428 h 300182"/>
              <a:gd name="connsiteX4" fmla="*/ 614996 w 867133"/>
              <a:gd name="connsiteY4" fmla="*/ 173428 h 300182"/>
              <a:gd name="connsiteX5" fmla="*/ 395875 w 867133"/>
              <a:gd name="connsiteY5" fmla="*/ 380 h 300182"/>
              <a:gd name="connsiteX6" fmla="*/ 167963 w 867133"/>
              <a:gd name="connsiteY6" fmla="*/ 173428 h 300182"/>
              <a:gd name="connsiteX7" fmla="*/ 47997 w 867133"/>
              <a:gd name="connsiteY7" fmla="*/ 173428 h 300182"/>
              <a:gd name="connsiteX8" fmla="*/ 108425 w 867133"/>
              <a:gd name="connsiteY8" fmla="*/ 300182 h 300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67133" h="300182">
                <a:moveTo>
                  <a:pt x="108537" y="300182"/>
                </a:moveTo>
                <a:lnTo>
                  <a:pt x="828775" y="300182"/>
                </a:lnTo>
                <a:cubicBezTo>
                  <a:pt x="853592" y="300182"/>
                  <a:pt x="871843" y="277035"/>
                  <a:pt x="866056" y="252886"/>
                </a:cubicBezTo>
                <a:cubicBezTo>
                  <a:pt x="860046" y="228070"/>
                  <a:pt x="841795" y="197800"/>
                  <a:pt x="793720" y="173428"/>
                </a:cubicBezTo>
                <a:cubicBezTo>
                  <a:pt x="693786" y="122794"/>
                  <a:pt x="614996" y="173428"/>
                  <a:pt x="614996" y="173428"/>
                </a:cubicBezTo>
                <a:cubicBezTo>
                  <a:pt x="614996" y="173428"/>
                  <a:pt x="590847" y="-9413"/>
                  <a:pt x="395875" y="380"/>
                </a:cubicBezTo>
                <a:cubicBezTo>
                  <a:pt x="203018" y="10173"/>
                  <a:pt x="167963" y="173428"/>
                  <a:pt x="167963" y="173428"/>
                </a:cubicBezTo>
                <a:cubicBezTo>
                  <a:pt x="167963" y="173428"/>
                  <a:pt x="136803" y="112778"/>
                  <a:pt x="47997" y="173428"/>
                </a:cubicBezTo>
                <a:cubicBezTo>
                  <a:pt x="-40697" y="234079"/>
                  <a:pt x="1703" y="300182"/>
                  <a:pt x="108425" y="300182"/>
                </a:cubicBez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LID4096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47C5AA15-26E2-7BE7-02DE-185B08F27377}"/>
              </a:ext>
            </a:extLst>
          </p:cNvPr>
          <p:cNvSpPr/>
          <p:nvPr/>
        </p:nvSpPr>
        <p:spPr>
          <a:xfrm>
            <a:off x="2480605" y="984720"/>
            <a:ext cx="867133" cy="300182"/>
          </a:xfrm>
          <a:custGeom>
            <a:avLst/>
            <a:gdLst>
              <a:gd name="connsiteX0" fmla="*/ 758597 w 867133"/>
              <a:gd name="connsiteY0" fmla="*/ 300182 h 300182"/>
              <a:gd name="connsiteX1" fmla="*/ 38358 w 867133"/>
              <a:gd name="connsiteY1" fmla="*/ 300182 h 300182"/>
              <a:gd name="connsiteX2" fmla="*/ 1078 w 867133"/>
              <a:gd name="connsiteY2" fmla="*/ 252886 h 300182"/>
              <a:gd name="connsiteX3" fmla="*/ 73413 w 867133"/>
              <a:gd name="connsiteY3" fmla="*/ 173428 h 300182"/>
              <a:gd name="connsiteX4" fmla="*/ 252137 w 867133"/>
              <a:gd name="connsiteY4" fmla="*/ 173428 h 300182"/>
              <a:gd name="connsiteX5" fmla="*/ 471258 w 867133"/>
              <a:gd name="connsiteY5" fmla="*/ 380 h 300182"/>
              <a:gd name="connsiteX6" fmla="*/ 699170 w 867133"/>
              <a:gd name="connsiteY6" fmla="*/ 173428 h 300182"/>
              <a:gd name="connsiteX7" fmla="*/ 819136 w 867133"/>
              <a:gd name="connsiteY7" fmla="*/ 173428 h 300182"/>
              <a:gd name="connsiteX8" fmla="*/ 758708 w 867133"/>
              <a:gd name="connsiteY8" fmla="*/ 300182 h 300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67133" h="300182">
                <a:moveTo>
                  <a:pt x="758597" y="300182"/>
                </a:moveTo>
                <a:lnTo>
                  <a:pt x="38358" y="300182"/>
                </a:lnTo>
                <a:cubicBezTo>
                  <a:pt x="13541" y="300182"/>
                  <a:pt x="-4709" y="277035"/>
                  <a:pt x="1078" y="252886"/>
                </a:cubicBezTo>
                <a:cubicBezTo>
                  <a:pt x="7087" y="228070"/>
                  <a:pt x="25338" y="197800"/>
                  <a:pt x="73413" y="173428"/>
                </a:cubicBezTo>
                <a:cubicBezTo>
                  <a:pt x="173347" y="122794"/>
                  <a:pt x="252137" y="173428"/>
                  <a:pt x="252137" y="173428"/>
                </a:cubicBezTo>
                <a:cubicBezTo>
                  <a:pt x="252137" y="173428"/>
                  <a:pt x="276286" y="-9413"/>
                  <a:pt x="471258" y="380"/>
                </a:cubicBezTo>
                <a:cubicBezTo>
                  <a:pt x="664116" y="10173"/>
                  <a:pt x="699170" y="173428"/>
                  <a:pt x="699170" y="173428"/>
                </a:cubicBezTo>
                <a:cubicBezTo>
                  <a:pt x="699170" y="173428"/>
                  <a:pt x="730330" y="112778"/>
                  <a:pt x="819136" y="173428"/>
                </a:cubicBezTo>
                <a:cubicBezTo>
                  <a:pt x="907830" y="234079"/>
                  <a:pt x="865430" y="300182"/>
                  <a:pt x="758708" y="300182"/>
                </a:cubicBez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LID4096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0D3AFD2E-0E7D-B8E9-0FAE-5D89D580F194}"/>
              </a:ext>
            </a:extLst>
          </p:cNvPr>
          <p:cNvSpPr/>
          <p:nvPr/>
        </p:nvSpPr>
        <p:spPr>
          <a:xfrm>
            <a:off x="5689886" y="682691"/>
            <a:ext cx="1751230" cy="692224"/>
          </a:xfrm>
          <a:custGeom>
            <a:avLst/>
            <a:gdLst>
              <a:gd name="connsiteX0" fmla="*/ 1608325 w 1751230"/>
              <a:gd name="connsiteY0" fmla="*/ 692221 h 692224"/>
              <a:gd name="connsiteX1" fmla="*/ 126004 w 1751230"/>
              <a:gd name="connsiteY1" fmla="*/ 678533 h 692224"/>
              <a:gd name="connsiteX2" fmla="*/ 22843 w 1751230"/>
              <a:gd name="connsiteY2" fmla="*/ 628788 h 692224"/>
              <a:gd name="connsiteX3" fmla="*/ 7931 w 1751230"/>
              <a:gd name="connsiteY3" fmla="*/ 518504 h 692224"/>
              <a:gd name="connsiteX4" fmla="*/ 183650 w 1751230"/>
              <a:gd name="connsiteY4" fmla="*/ 443164 h 692224"/>
              <a:gd name="connsiteX5" fmla="*/ 385633 w 1751230"/>
              <a:gd name="connsiteY5" fmla="*/ 193217 h 692224"/>
              <a:gd name="connsiteX6" fmla="*/ 729950 w 1751230"/>
              <a:gd name="connsiteY6" fmla="*/ 299384 h 692224"/>
              <a:gd name="connsiteX7" fmla="*/ 1148494 w 1751230"/>
              <a:gd name="connsiteY7" fmla="*/ 2140 h 692224"/>
              <a:gd name="connsiteX8" fmla="*/ 1549900 w 1751230"/>
              <a:gd name="connsiteY8" fmla="*/ 443164 h 692224"/>
              <a:gd name="connsiteX9" fmla="*/ 1736080 w 1751230"/>
              <a:gd name="connsiteY9" fmla="*/ 518504 h 692224"/>
              <a:gd name="connsiteX10" fmla="*/ 1693124 w 1751230"/>
              <a:gd name="connsiteY10" fmla="*/ 663064 h 692224"/>
              <a:gd name="connsiteX11" fmla="*/ 1608214 w 1751230"/>
              <a:gd name="connsiteY11" fmla="*/ 692221 h 692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751230" h="692224">
                <a:moveTo>
                  <a:pt x="1608325" y="692221"/>
                </a:moveTo>
                <a:lnTo>
                  <a:pt x="126004" y="678533"/>
                </a:lnTo>
                <a:cubicBezTo>
                  <a:pt x="85942" y="678199"/>
                  <a:pt x="47103" y="660727"/>
                  <a:pt x="22843" y="628788"/>
                </a:cubicBezTo>
                <a:cubicBezTo>
                  <a:pt x="3368" y="603192"/>
                  <a:pt x="-8873" y="566913"/>
                  <a:pt x="7931" y="518504"/>
                </a:cubicBezTo>
                <a:cubicBezTo>
                  <a:pt x="47214" y="405550"/>
                  <a:pt x="183650" y="443164"/>
                  <a:pt x="183650" y="443164"/>
                </a:cubicBezTo>
                <a:cubicBezTo>
                  <a:pt x="183650" y="443164"/>
                  <a:pt x="182871" y="246300"/>
                  <a:pt x="385633" y="193217"/>
                </a:cubicBezTo>
                <a:cubicBezTo>
                  <a:pt x="588506" y="140134"/>
                  <a:pt x="729950" y="299384"/>
                  <a:pt x="729950" y="299384"/>
                </a:cubicBezTo>
                <a:cubicBezTo>
                  <a:pt x="729950" y="299384"/>
                  <a:pt x="752207" y="-29465"/>
                  <a:pt x="1148494" y="2140"/>
                </a:cubicBezTo>
                <a:cubicBezTo>
                  <a:pt x="1554018" y="34636"/>
                  <a:pt x="1549900" y="443164"/>
                  <a:pt x="1549900" y="443164"/>
                </a:cubicBezTo>
                <a:cubicBezTo>
                  <a:pt x="1549900" y="443164"/>
                  <a:pt x="1673761" y="419238"/>
                  <a:pt x="1736080" y="518504"/>
                </a:cubicBezTo>
                <a:cubicBezTo>
                  <a:pt x="1774808" y="580156"/>
                  <a:pt x="1731518" y="632349"/>
                  <a:pt x="1693124" y="663064"/>
                </a:cubicBezTo>
                <a:cubicBezTo>
                  <a:pt x="1669087" y="682316"/>
                  <a:pt x="1639040" y="692443"/>
                  <a:pt x="1608214" y="692221"/>
                </a:cubicBez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LID4096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FD5BAF58-13ED-75A1-D2A1-6CC96383B0C3}"/>
              </a:ext>
            </a:extLst>
          </p:cNvPr>
          <p:cNvGrpSpPr/>
          <p:nvPr/>
        </p:nvGrpSpPr>
        <p:grpSpPr>
          <a:xfrm>
            <a:off x="3220833" y="5127222"/>
            <a:ext cx="3565424" cy="1486229"/>
            <a:chOff x="3227674" y="5397062"/>
            <a:chExt cx="3565424" cy="1486229"/>
          </a:xfrm>
        </p:grpSpPr>
        <p:grpSp>
          <p:nvGrpSpPr>
            <p:cNvPr id="15" name="Graphic 131">
              <a:extLst>
                <a:ext uri="{FF2B5EF4-FFF2-40B4-BE49-F238E27FC236}">
                  <a16:creationId xmlns:a16="http://schemas.microsoft.com/office/drawing/2014/main" id="{DD8C9456-02B4-25B1-75EA-AB1BF5B7C71B}"/>
                </a:ext>
              </a:extLst>
            </p:cNvPr>
            <p:cNvGrpSpPr/>
            <p:nvPr/>
          </p:nvGrpSpPr>
          <p:grpSpPr>
            <a:xfrm>
              <a:off x="3436580" y="5397062"/>
              <a:ext cx="647301" cy="1484160"/>
              <a:chOff x="3436580" y="5397062"/>
              <a:chExt cx="647301" cy="1484160"/>
            </a:xfrm>
          </p:grpSpPr>
          <p:sp>
            <p:nvSpPr>
              <p:cNvPr id="138" name="Freeform: Shape 137">
                <a:extLst>
                  <a:ext uri="{FF2B5EF4-FFF2-40B4-BE49-F238E27FC236}">
                    <a16:creationId xmlns:a16="http://schemas.microsoft.com/office/drawing/2014/main" id="{A029AC42-ACEA-0E14-60D2-F0C05FB451AB}"/>
                  </a:ext>
                </a:extLst>
              </p:cNvPr>
              <p:cNvSpPr/>
              <p:nvPr/>
            </p:nvSpPr>
            <p:spPr>
              <a:xfrm>
                <a:off x="3972583" y="6045356"/>
                <a:ext cx="108396" cy="57244"/>
              </a:xfrm>
              <a:custGeom>
                <a:avLst/>
                <a:gdLst>
                  <a:gd name="connsiteX0" fmla="*/ 14756 w 108396"/>
                  <a:gd name="connsiteY0" fmla="*/ 16279 h 57244"/>
                  <a:gd name="connsiteX1" fmla="*/ 58145 w 108396"/>
                  <a:gd name="connsiteY1" fmla="*/ 292 h 57244"/>
                  <a:gd name="connsiteX2" fmla="*/ 108378 w 108396"/>
                  <a:gd name="connsiteY2" fmla="*/ 28263 h 57244"/>
                  <a:gd name="connsiteX3" fmla="*/ 18190 w 108396"/>
                  <a:gd name="connsiteY3" fmla="*/ 53391 h 57244"/>
                  <a:gd name="connsiteX4" fmla="*/ 14756 w 108396"/>
                  <a:gd name="connsiteY4" fmla="*/ 16279 h 572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8396" h="57244">
                    <a:moveTo>
                      <a:pt x="14756" y="16279"/>
                    </a:moveTo>
                    <a:cubicBezTo>
                      <a:pt x="14756" y="16279"/>
                      <a:pt x="45001" y="-2550"/>
                      <a:pt x="58145" y="292"/>
                    </a:cubicBezTo>
                    <a:cubicBezTo>
                      <a:pt x="71266" y="3135"/>
                      <a:pt x="107241" y="13413"/>
                      <a:pt x="108378" y="28263"/>
                    </a:cubicBezTo>
                    <a:cubicBezTo>
                      <a:pt x="109516" y="43112"/>
                      <a:pt x="57008" y="66512"/>
                      <a:pt x="18190" y="53391"/>
                    </a:cubicBezTo>
                    <a:cubicBezTo>
                      <a:pt x="-20628" y="40270"/>
                      <a:pt x="14756" y="16279"/>
                      <a:pt x="14756" y="16279"/>
                    </a:cubicBezTo>
                    <a:close/>
                  </a:path>
                </a:pathLst>
              </a:custGeom>
              <a:solidFill>
                <a:srgbClr val="E49963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/>
              </a:p>
            </p:txBody>
          </p:sp>
          <p:sp>
            <p:nvSpPr>
              <p:cNvPr id="139" name="Freeform: Shape 138">
                <a:extLst>
                  <a:ext uri="{FF2B5EF4-FFF2-40B4-BE49-F238E27FC236}">
                    <a16:creationId xmlns:a16="http://schemas.microsoft.com/office/drawing/2014/main" id="{522A7A96-1A85-4BDE-3481-86A34378B21B}"/>
                  </a:ext>
                </a:extLst>
              </p:cNvPr>
              <p:cNvSpPr/>
              <p:nvPr/>
            </p:nvSpPr>
            <p:spPr>
              <a:xfrm>
                <a:off x="3826905" y="6697525"/>
                <a:ext cx="181247" cy="183386"/>
              </a:xfrm>
              <a:custGeom>
                <a:avLst/>
                <a:gdLst>
                  <a:gd name="connsiteX0" fmla="*/ 0 w 181247"/>
                  <a:gd name="connsiteY0" fmla="*/ 153794 h 183386"/>
                  <a:gd name="connsiteX1" fmla="*/ 8846 w 181247"/>
                  <a:gd name="connsiteY1" fmla="*/ 168074 h 183386"/>
                  <a:gd name="connsiteX2" fmla="*/ 8937 w 181247"/>
                  <a:gd name="connsiteY2" fmla="*/ 168097 h 183386"/>
                  <a:gd name="connsiteX3" fmla="*/ 55327 w 181247"/>
                  <a:gd name="connsiteY3" fmla="*/ 168552 h 183386"/>
                  <a:gd name="connsiteX4" fmla="*/ 63764 w 181247"/>
                  <a:gd name="connsiteY4" fmla="*/ 173305 h 183386"/>
                  <a:gd name="connsiteX5" fmla="*/ 65333 w 181247"/>
                  <a:gd name="connsiteY5" fmla="*/ 173305 h 183386"/>
                  <a:gd name="connsiteX6" fmla="*/ 66539 w 181247"/>
                  <a:gd name="connsiteY6" fmla="*/ 173305 h 183386"/>
                  <a:gd name="connsiteX7" fmla="*/ 120911 w 181247"/>
                  <a:gd name="connsiteY7" fmla="*/ 182765 h 183386"/>
                  <a:gd name="connsiteX8" fmla="*/ 181082 w 181247"/>
                  <a:gd name="connsiteY8" fmla="*/ 167597 h 183386"/>
                  <a:gd name="connsiteX9" fmla="*/ 144879 w 181247"/>
                  <a:gd name="connsiteY9" fmla="*/ 150496 h 183386"/>
                  <a:gd name="connsiteX10" fmla="*/ 141946 w 181247"/>
                  <a:gd name="connsiteY10" fmla="*/ 149564 h 183386"/>
                  <a:gd name="connsiteX11" fmla="*/ 133873 w 181247"/>
                  <a:gd name="connsiteY11" fmla="*/ 146949 h 183386"/>
                  <a:gd name="connsiteX12" fmla="*/ 80228 w 181247"/>
                  <a:gd name="connsiteY12" fmla="*/ 105106 h 183386"/>
                  <a:gd name="connsiteX13" fmla="*/ 92804 w 181247"/>
                  <a:gd name="connsiteY13" fmla="*/ 7209 h 183386"/>
                  <a:gd name="connsiteX14" fmla="*/ 26015 w 181247"/>
                  <a:gd name="connsiteY14" fmla="*/ 0 h 183386"/>
                  <a:gd name="connsiteX15" fmla="*/ 15373 w 181247"/>
                  <a:gd name="connsiteY15" fmla="*/ 98830 h 183386"/>
                  <a:gd name="connsiteX16" fmla="*/ 4093 w 181247"/>
                  <a:gd name="connsiteY16" fmla="*/ 132076 h 183386"/>
                  <a:gd name="connsiteX17" fmla="*/ 3434 w 181247"/>
                  <a:gd name="connsiteY17" fmla="*/ 134328 h 183386"/>
                  <a:gd name="connsiteX18" fmla="*/ 23 w 181247"/>
                  <a:gd name="connsiteY18" fmla="*/ 153748 h 1833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81247" h="183386">
                    <a:moveTo>
                      <a:pt x="0" y="153794"/>
                    </a:moveTo>
                    <a:cubicBezTo>
                      <a:pt x="0" y="160434"/>
                      <a:pt x="3297" y="165005"/>
                      <a:pt x="8846" y="168074"/>
                    </a:cubicBezTo>
                    <a:cubicBezTo>
                      <a:pt x="8846" y="168074"/>
                      <a:pt x="8891" y="168097"/>
                      <a:pt x="8937" y="168097"/>
                    </a:cubicBezTo>
                    <a:cubicBezTo>
                      <a:pt x="19238" y="173760"/>
                      <a:pt x="35657" y="169416"/>
                      <a:pt x="55327" y="168552"/>
                    </a:cubicBezTo>
                    <a:cubicBezTo>
                      <a:pt x="57852" y="168461"/>
                      <a:pt x="61740" y="173305"/>
                      <a:pt x="63764" y="173305"/>
                    </a:cubicBezTo>
                    <a:cubicBezTo>
                      <a:pt x="64287" y="173305"/>
                      <a:pt x="64833" y="173305"/>
                      <a:pt x="65333" y="173305"/>
                    </a:cubicBezTo>
                    <a:cubicBezTo>
                      <a:pt x="65743" y="173305"/>
                      <a:pt x="66152" y="173305"/>
                      <a:pt x="66539" y="173305"/>
                    </a:cubicBezTo>
                    <a:cubicBezTo>
                      <a:pt x="86004" y="173782"/>
                      <a:pt x="83935" y="179604"/>
                      <a:pt x="120911" y="182765"/>
                    </a:cubicBezTo>
                    <a:cubicBezTo>
                      <a:pt x="163049" y="186358"/>
                      <a:pt x="178581" y="173464"/>
                      <a:pt x="181082" y="167597"/>
                    </a:cubicBezTo>
                    <a:cubicBezTo>
                      <a:pt x="183174" y="162617"/>
                      <a:pt x="165096" y="156954"/>
                      <a:pt x="144879" y="150496"/>
                    </a:cubicBezTo>
                    <a:cubicBezTo>
                      <a:pt x="143901" y="150178"/>
                      <a:pt x="142924" y="149859"/>
                      <a:pt x="141946" y="149564"/>
                    </a:cubicBezTo>
                    <a:cubicBezTo>
                      <a:pt x="139262" y="148700"/>
                      <a:pt x="136556" y="147813"/>
                      <a:pt x="133873" y="146949"/>
                    </a:cubicBezTo>
                    <a:cubicBezTo>
                      <a:pt x="109814" y="138944"/>
                      <a:pt x="86118" y="129461"/>
                      <a:pt x="80228" y="105106"/>
                    </a:cubicBezTo>
                    <a:cubicBezTo>
                      <a:pt x="73952" y="79273"/>
                      <a:pt x="92804" y="7209"/>
                      <a:pt x="92804" y="7209"/>
                    </a:cubicBezTo>
                    <a:lnTo>
                      <a:pt x="26015" y="0"/>
                    </a:lnTo>
                    <a:cubicBezTo>
                      <a:pt x="26015" y="0"/>
                      <a:pt x="19579" y="75339"/>
                      <a:pt x="15373" y="98830"/>
                    </a:cubicBezTo>
                    <a:cubicBezTo>
                      <a:pt x="13121" y="111360"/>
                      <a:pt x="7413" y="121343"/>
                      <a:pt x="4093" y="132076"/>
                    </a:cubicBezTo>
                    <a:cubicBezTo>
                      <a:pt x="3843" y="132827"/>
                      <a:pt x="3638" y="133577"/>
                      <a:pt x="3434" y="134328"/>
                    </a:cubicBezTo>
                    <a:cubicBezTo>
                      <a:pt x="1728" y="140627"/>
                      <a:pt x="0" y="147085"/>
                      <a:pt x="23" y="153748"/>
                    </a:cubicBezTo>
                    <a:close/>
                  </a:path>
                </a:pathLst>
              </a:custGeom>
              <a:solidFill>
                <a:srgbClr val="D38957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/>
              </a:p>
            </p:txBody>
          </p:sp>
          <p:grpSp>
            <p:nvGrpSpPr>
              <p:cNvPr id="140" name="Graphic 131">
                <a:extLst>
                  <a:ext uri="{FF2B5EF4-FFF2-40B4-BE49-F238E27FC236}">
                    <a16:creationId xmlns:a16="http://schemas.microsoft.com/office/drawing/2014/main" id="{EC5D210F-4C3E-FD7E-DF02-3FFEA4418383}"/>
                  </a:ext>
                </a:extLst>
              </p:cNvPr>
              <p:cNvGrpSpPr/>
              <p:nvPr/>
            </p:nvGrpSpPr>
            <p:grpSpPr>
              <a:xfrm>
                <a:off x="3826928" y="6829624"/>
                <a:ext cx="181221" cy="51598"/>
                <a:chOff x="3826928" y="6829624"/>
                <a:chExt cx="181221" cy="51598"/>
              </a:xfrm>
              <a:solidFill>
                <a:srgbClr val="2F5791"/>
              </a:solidFill>
            </p:grpSpPr>
            <p:sp>
              <p:nvSpPr>
                <p:cNvPr id="166" name="Freeform: Shape 165">
                  <a:extLst>
                    <a:ext uri="{FF2B5EF4-FFF2-40B4-BE49-F238E27FC236}">
                      <a16:creationId xmlns:a16="http://schemas.microsoft.com/office/drawing/2014/main" id="{9898062E-CF36-7956-3320-3E9E9E02DB5D}"/>
                    </a:ext>
                  </a:extLst>
                </p:cNvPr>
                <p:cNvSpPr/>
                <p:nvPr/>
              </p:nvSpPr>
              <p:spPr>
                <a:xfrm>
                  <a:off x="3826928" y="6829624"/>
                  <a:ext cx="181221" cy="51598"/>
                </a:xfrm>
                <a:custGeom>
                  <a:avLst/>
                  <a:gdLst>
                    <a:gd name="connsiteX0" fmla="*/ 181059 w 181221"/>
                    <a:gd name="connsiteY0" fmla="*/ 35543 h 51598"/>
                    <a:gd name="connsiteX1" fmla="*/ 159274 w 181221"/>
                    <a:gd name="connsiteY1" fmla="*/ 51598 h 51598"/>
                    <a:gd name="connsiteX2" fmla="*/ 92235 w 181221"/>
                    <a:gd name="connsiteY2" fmla="*/ 51598 h 51598"/>
                    <a:gd name="connsiteX3" fmla="*/ 91621 w 181221"/>
                    <a:gd name="connsiteY3" fmla="*/ 51325 h 51598"/>
                    <a:gd name="connsiteX4" fmla="*/ 37976 w 181221"/>
                    <a:gd name="connsiteY4" fmla="*/ 40160 h 51598"/>
                    <a:gd name="connsiteX5" fmla="*/ 18806 w 181221"/>
                    <a:gd name="connsiteY5" fmla="*/ 39364 h 51598"/>
                    <a:gd name="connsiteX6" fmla="*/ 18806 w 181221"/>
                    <a:gd name="connsiteY6" fmla="*/ 39364 h 51598"/>
                    <a:gd name="connsiteX7" fmla="*/ 10097 w 181221"/>
                    <a:gd name="connsiteY7" fmla="*/ 36658 h 51598"/>
                    <a:gd name="connsiteX8" fmla="*/ 10097 w 181221"/>
                    <a:gd name="connsiteY8" fmla="*/ 36658 h 51598"/>
                    <a:gd name="connsiteX9" fmla="*/ 8960 w 181221"/>
                    <a:gd name="connsiteY9" fmla="*/ 35998 h 51598"/>
                    <a:gd name="connsiteX10" fmla="*/ 8869 w 181221"/>
                    <a:gd name="connsiteY10" fmla="*/ 35975 h 51598"/>
                    <a:gd name="connsiteX11" fmla="*/ 7891 w 181221"/>
                    <a:gd name="connsiteY11" fmla="*/ 35384 h 51598"/>
                    <a:gd name="connsiteX12" fmla="*/ 7868 w 181221"/>
                    <a:gd name="connsiteY12" fmla="*/ 35384 h 51598"/>
                    <a:gd name="connsiteX13" fmla="*/ 6140 w 181221"/>
                    <a:gd name="connsiteY13" fmla="*/ 34179 h 51598"/>
                    <a:gd name="connsiteX14" fmla="*/ 5321 w 181221"/>
                    <a:gd name="connsiteY14" fmla="*/ 33542 h 51598"/>
                    <a:gd name="connsiteX15" fmla="*/ 4571 w 181221"/>
                    <a:gd name="connsiteY15" fmla="*/ 32837 h 51598"/>
                    <a:gd name="connsiteX16" fmla="*/ 4048 w 181221"/>
                    <a:gd name="connsiteY16" fmla="*/ 32314 h 51598"/>
                    <a:gd name="connsiteX17" fmla="*/ 3161 w 181221"/>
                    <a:gd name="connsiteY17" fmla="*/ 31291 h 51598"/>
                    <a:gd name="connsiteX18" fmla="*/ 3115 w 181221"/>
                    <a:gd name="connsiteY18" fmla="*/ 31223 h 51598"/>
                    <a:gd name="connsiteX19" fmla="*/ 2638 w 181221"/>
                    <a:gd name="connsiteY19" fmla="*/ 30586 h 51598"/>
                    <a:gd name="connsiteX20" fmla="*/ 2160 w 181221"/>
                    <a:gd name="connsiteY20" fmla="*/ 29858 h 51598"/>
                    <a:gd name="connsiteX21" fmla="*/ 2115 w 181221"/>
                    <a:gd name="connsiteY21" fmla="*/ 29790 h 51598"/>
                    <a:gd name="connsiteX22" fmla="*/ 2092 w 181221"/>
                    <a:gd name="connsiteY22" fmla="*/ 29699 h 51598"/>
                    <a:gd name="connsiteX23" fmla="*/ 1728 w 181221"/>
                    <a:gd name="connsiteY23" fmla="*/ 29062 h 51598"/>
                    <a:gd name="connsiteX24" fmla="*/ 1728 w 181221"/>
                    <a:gd name="connsiteY24" fmla="*/ 29062 h 51598"/>
                    <a:gd name="connsiteX25" fmla="*/ 1524 w 181221"/>
                    <a:gd name="connsiteY25" fmla="*/ 28630 h 51598"/>
                    <a:gd name="connsiteX26" fmla="*/ 1228 w 181221"/>
                    <a:gd name="connsiteY26" fmla="*/ 27994 h 51598"/>
                    <a:gd name="connsiteX27" fmla="*/ 864 w 181221"/>
                    <a:gd name="connsiteY27" fmla="*/ 27038 h 51598"/>
                    <a:gd name="connsiteX28" fmla="*/ 614 w 181221"/>
                    <a:gd name="connsiteY28" fmla="*/ 26265 h 51598"/>
                    <a:gd name="connsiteX29" fmla="*/ 364 w 181221"/>
                    <a:gd name="connsiteY29" fmla="*/ 25219 h 51598"/>
                    <a:gd name="connsiteX30" fmla="*/ 227 w 181221"/>
                    <a:gd name="connsiteY30" fmla="*/ 24355 h 51598"/>
                    <a:gd name="connsiteX31" fmla="*/ 136 w 181221"/>
                    <a:gd name="connsiteY31" fmla="*/ 23764 h 51598"/>
                    <a:gd name="connsiteX32" fmla="*/ 45 w 181221"/>
                    <a:gd name="connsiteY32" fmla="*/ 22900 h 51598"/>
                    <a:gd name="connsiteX33" fmla="*/ 0 w 181221"/>
                    <a:gd name="connsiteY33" fmla="*/ 21672 h 51598"/>
                    <a:gd name="connsiteX34" fmla="*/ 0 w 181221"/>
                    <a:gd name="connsiteY34" fmla="*/ 21581 h 51598"/>
                    <a:gd name="connsiteX35" fmla="*/ 0 w 181221"/>
                    <a:gd name="connsiteY35" fmla="*/ 20535 h 51598"/>
                    <a:gd name="connsiteX36" fmla="*/ 45 w 181221"/>
                    <a:gd name="connsiteY36" fmla="*/ 19489 h 51598"/>
                    <a:gd name="connsiteX37" fmla="*/ 114 w 181221"/>
                    <a:gd name="connsiteY37" fmla="*/ 18397 h 51598"/>
                    <a:gd name="connsiteX38" fmla="*/ 205 w 181221"/>
                    <a:gd name="connsiteY38" fmla="*/ 17306 h 51598"/>
                    <a:gd name="connsiteX39" fmla="*/ 387 w 181221"/>
                    <a:gd name="connsiteY39" fmla="*/ 15736 h 51598"/>
                    <a:gd name="connsiteX40" fmla="*/ 432 w 181221"/>
                    <a:gd name="connsiteY40" fmla="*/ 15441 h 51598"/>
                    <a:gd name="connsiteX41" fmla="*/ 569 w 181221"/>
                    <a:gd name="connsiteY41" fmla="*/ 14463 h 51598"/>
                    <a:gd name="connsiteX42" fmla="*/ 819 w 181221"/>
                    <a:gd name="connsiteY42" fmla="*/ 12985 h 51598"/>
                    <a:gd name="connsiteX43" fmla="*/ 1319 w 181221"/>
                    <a:gd name="connsiteY43" fmla="*/ 10438 h 51598"/>
                    <a:gd name="connsiteX44" fmla="*/ 1569 w 181221"/>
                    <a:gd name="connsiteY44" fmla="*/ 9392 h 51598"/>
                    <a:gd name="connsiteX45" fmla="*/ 2137 w 181221"/>
                    <a:gd name="connsiteY45" fmla="*/ 7004 h 51598"/>
                    <a:gd name="connsiteX46" fmla="*/ 2433 w 181221"/>
                    <a:gd name="connsiteY46" fmla="*/ 5799 h 51598"/>
                    <a:gd name="connsiteX47" fmla="*/ 3070 w 181221"/>
                    <a:gd name="connsiteY47" fmla="*/ 3434 h 51598"/>
                    <a:gd name="connsiteX48" fmla="*/ 3388 w 181221"/>
                    <a:gd name="connsiteY48" fmla="*/ 2251 h 51598"/>
                    <a:gd name="connsiteX49" fmla="*/ 4070 w 181221"/>
                    <a:gd name="connsiteY49" fmla="*/ 0 h 51598"/>
                    <a:gd name="connsiteX50" fmla="*/ 80205 w 181221"/>
                    <a:gd name="connsiteY50" fmla="*/ 23946 h 51598"/>
                    <a:gd name="connsiteX51" fmla="*/ 81479 w 181221"/>
                    <a:gd name="connsiteY51" fmla="*/ 24173 h 51598"/>
                    <a:gd name="connsiteX52" fmla="*/ 121479 w 181221"/>
                    <a:gd name="connsiteY52" fmla="*/ 24446 h 51598"/>
                    <a:gd name="connsiteX53" fmla="*/ 144856 w 181221"/>
                    <a:gd name="connsiteY53" fmla="*/ 18443 h 51598"/>
                    <a:gd name="connsiteX54" fmla="*/ 181059 w 181221"/>
                    <a:gd name="connsiteY54" fmla="*/ 35521 h 515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</a:cxnLst>
                  <a:rect l="l" t="t" r="r" b="b"/>
                  <a:pathLst>
                    <a:path w="181221" h="51598">
                      <a:moveTo>
                        <a:pt x="181059" y="35543"/>
                      </a:moveTo>
                      <a:cubicBezTo>
                        <a:pt x="179740" y="38681"/>
                        <a:pt x="176943" y="47869"/>
                        <a:pt x="159274" y="51598"/>
                      </a:cubicBezTo>
                      <a:lnTo>
                        <a:pt x="92235" y="51598"/>
                      </a:lnTo>
                      <a:cubicBezTo>
                        <a:pt x="92030" y="51507"/>
                        <a:pt x="91826" y="51393"/>
                        <a:pt x="91621" y="51325"/>
                      </a:cubicBezTo>
                      <a:cubicBezTo>
                        <a:pt x="69540" y="41501"/>
                        <a:pt x="51894" y="40387"/>
                        <a:pt x="37976" y="40160"/>
                      </a:cubicBezTo>
                      <a:cubicBezTo>
                        <a:pt x="30540" y="40023"/>
                        <a:pt x="24196" y="40160"/>
                        <a:pt x="18806" y="39364"/>
                      </a:cubicBezTo>
                      <a:lnTo>
                        <a:pt x="18806" y="39364"/>
                      </a:lnTo>
                      <a:cubicBezTo>
                        <a:pt x="15554" y="38886"/>
                        <a:pt x="12666" y="38068"/>
                        <a:pt x="10097" y="36658"/>
                      </a:cubicBezTo>
                      <a:lnTo>
                        <a:pt x="10097" y="36658"/>
                      </a:lnTo>
                      <a:cubicBezTo>
                        <a:pt x="9710" y="36453"/>
                        <a:pt x="9346" y="36248"/>
                        <a:pt x="8960" y="35998"/>
                      </a:cubicBezTo>
                      <a:cubicBezTo>
                        <a:pt x="8937" y="35998"/>
                        <a:pt x="8891" y="35998"/>
                        <a:pt x="8869" y="35975"/>
                      </a:cubicBezTo>
                      <a:cubicBezTo>
                        <a:pt x="8528" y="35794"/>
                        <a:pt x="8209" y="35612"/>
                        <a:pt x="7891" y="35384"/>
                      </a:cubicBezTo>
                      <a:lnTo>
                        <a:pt x="7868" y="35384"/>
                      </a:lnTo>
                      <a:cubicBezTo>
                        <a:pt x="7254" y="34998"/>
                        <a:pt x="6686" y="34588"/>
                        <a:pt x="6140" y="34179"/>
                      </a:cubicBezTo>
                      <a:cubicBezTo>
                        <a:pt x="5844" y="33974"/>
                        <a:pt x="5594" y="33747"/>
                        <a:pt x="5321" y="33542"/>
                      </a:cubicBezTo>
                      <a:cubicBezTo>
                        <a:pt x="5071" y="33315"/>
                        <a:pt x="4798" y="33087"/>
                        <a:pt x="4571" y="32837"/>
                      </a:cubicBezTo>
                      <a:cubicBezTo>
                        <a:pt x="4389" y="32655"/>
                        <a:pt x="4207" y="32473"/>
                        <a:pt x="4048" y="32314"/>
                      </a:cubicBezTo>
                      <a:cubicBezTo>
                        <a:pt x="3752" y="31996"/>
                        <a:pt x="3456" y="31632"/>
                        <a:pt x="3161" y="31291"/>
                      </a:cubicBezTo>
                      <a:cubicBezTo>
                        <a:pt x="3161" y="31291"/>
                        <a:pt x="3138" y="31245"/>
                        <a:pt x="3115" y="31223"/>
                      </a:cubicBezTo>
                      <a:cubicBezTo>
                        <a:pt x="2956" y="31018"/>
                        <a:pt x="2797" y="30813"/>
                        <a:pt x="2638" y="30586"/>
                      </a:cubicBezTo>
                      <a:cubicBezTo>
                        <a:pt x="2479" y="30336"/>
                        <a:pt x="2319" y="30108"/>
                        <a:pt x="2160" y="29858"/>
                      </a:cubicBezTo>
                      <a:cubicBezTo>
                        <a:pt x="2160" y="29858"/>
                        <a:pt x="2137" y="29813"/>
                        <a:pt x="2115" y="29790"/>
                      </a:cubicBezTo>
                      <a:cubicBezTo>
                        <a:pt x="2115" y="29767"/>
                        <a:pt x="2092" y="29722"/>
                        <a:pt x="2092" y="29699"/>
                      </a:cubicBezTo>
                      <a:cubicBezTo>
                        <a:pt x="1956" y="29494"/>
                        <a:pt x="1842" y="29290"/>
                        <a:pt x="1728" y="29062"/>
                      </a:cubicBezTo>
                      <a:cubicBezTo>
                        <a:pt x="1728" y="29062"/>
                        <a:pt x="1728" y="29062"/>
                        <a:pt x="1728" y="29062"/>
                      </a:cubicBezTo>
                      <a:cubicBezTo>
                        <a:pt x="1637" y="28926"/>
                        <a:pt x="1592" y="28767"/>
                        <a:pt x="1524" y="28630"/>
                      </a:cubicBezTo>
                      <a:cubicBezTo>
                        <a:pt x="1410" y="28426"/>
                        <a:pt x="1319" y="28198"/>
                        <a:pt x="1228" y="27994"/>
                      </a:cubicBezTo>
                      <a:cubicBezTo>
                        <a:pt x="1091" y="27698"/>
                        <a:pt x="978" y="27357"/>
                        <a:pt x="864" y="27038"/>
                      </a:cubicBezTo>
                      <a:cubicBezTo>
                        <a:pt x="773" y="26788"/>
                        <a:pt x="682" y="26515"/>
                        <a:pt x="614" y="26265"/>
                      </a:cubicBezTo>
                      <a:cubicBezTo>
                        <a:pt x="523" y="25924"/>
                        <a:pt x="432" y="25583"/>
                        <a:pt x="364" y="25219"/>
                      </a:cubicBezTo>
                      <a:cubicBezTo>
                        <a:pt x="295" y="24946"/>
                        <a:pt x="250" y="24651"/>
                        <a:pt x="227" y="24355"/>
                      </a:cubicBezTo>
                      <a:cubicBezTo>
                        <a:pt x="205" y="24150"/>
                        <a:pt x="159" y="23968"/>
                        <a:pt x="136" y="23764"/>
                      </a:cubicBezTo>
                      <a:cubicBezTo>
                        <a:pt x="114" y="23491"/>
                        <a:pt x="68" y="23195"/>
                        <a:pt x="45" y="22900"/>
                      </a:cubicBezTo>
                      <a:cubicBezTo>
                        <a:pt x="23" y="22490"/>
                        <a:pt x="0" y="22081"/>
                        <a:pt x="0" y="21672"/>
                      </a:cubicBezTo>
                      <a:lnTo>
                        <a:pt x="0" y="21581"/>
                      </a:lnTo>
                      <a:cubicBezTo>
                        <a:pt x="0" y="21217"/>
                        <a:pt x="0" y="20876"/>
                        <a:pt x="0" y="20535"/>
                      </a:cubicBezTo>
                      <a:cubicBezTo>
                        <a:pt x="0" y="20171"/>
                        <a:pt x="23" y="19852"/>
                        <a:pt x="45" y="19489"/>
                      </a:cubicBezTo>
                      <a:cubicBezTo>
                        <a:pt x="45" y="19125"/>
                        <a:pt x="68" y="18761"/>
                        <a:pt x="114" y="18397"/>
                      </a:cubicBezTo>
                      <a:cubicBezTo>
                        <a:pt x="114" y="18033"/>
                        <a:pt x="159" y="17692"/>
                        <a:pt x="205" y="17306"/>
                      </a:cubicBezTo>
                      <a:cubicBezTo>
                        <a:pt x="250" y="16782"/>
                        <a:pt x="318" y="16259"/>
                        <a:pt x="387" y="15736"/>
                      </a:cubicBezTo>
                      <a:cubicBezTo>
                        <a:pt x="387" y="15645"/>
                        <a:pt x="409" y="15532"/>
                        <a:pt x="432" y="15441"/>
                      </a:cubicBezTo>
                      <a:cubicBezTo>
                        <a:pt x="455" y="15122"/>
                        <a:pt x="523" y="14781"/>
                        <a:pt x="569" y="14463"/>
                      </a:cubicBezTo>
                      <a:cubicBezTo>
                        <a:pt x="637" y="13985"/>
                        <a:pt x="728" y="13485"/>
                        <a:pt x="819" y="12985"/>
                      </a:cubicBezTo>
                      <a:cubicBezTo>
                        <a:pt x="955" y="12121"/>
                        <a:pt x="1137" y="11279"/>
                        <a:pt x="1319" y="10438"/>
                      </a:cubicBezTo>
                      <a:cubicBezTo>
                        <a:pt x="1410" y="10074"/>
                        <a:pt x="1478" y="9756"/>
                        <a:pt x="1569" y="9392"/>
                      </a:cubicBezTo>
                      <a:cubicBezTo>
                        <a:pt x="1751" y="8596"/>
                        <a:pt x="1933" y="7800"/>
                        <a:pt x="2137" y="7004"/>
                      </a:cubicBezTo>
                      <a:cubicBezTo>
                        <a:pt x="2229" y="6595"/>
                        <a:pt x="2342" y="6185"/>
                        <a:pt x="2433" y="5799"/>
                      </a:cubicBezTo>
                      <a:cubicBezTo>
                        <a:pt x="2638" y="5003"/>
                        <a:pt x="2843" y="4207"/>
                        <a:pt x="3070" y="3434"/>
                      </a:cubicBezTo>
                      <a:cubicBezTo>
                        <a:pt x="3184" y="3047"/>
                        <a:pt x="3274" y="2638"/>
                        <a:pt x="3388" y="2251"/>
                      </a:cubicBezTo>
                      <a:cubicBezTo>
                        <a:pt x="3593" y="1501"/>
                        <a:pt x="3820" y="728"/>
                        <a:pt x="4070" y="0"/>
                      </a:cubicBezTo>
                      <a:cubicBezTo>
                        <a:pt x="24150" y="4662"/>
                        <a:pt x="52098" y="18670"/>
                        <a:pt x="80205" y="23946"/>
                      </a:cubicBezTo>
                      <a:cubicBezTo>
                        <a:pt x="80615" y="24037"/>
                        <a:pt x="81070" y="24105"/>
                        <a:pt x="81479" y="24173"/>
                      </a:cubicBezTo>
                      <a:cubicBezTo>
                        <a:pt x="96556" y="26879"/>
                        <a:pt x="110450" y="26151"/>
                        <a:pt x="121479" y="24446"/>
                      </a:cubicBezTo>
                      <a:cubicBezTo>
                        <a:pt x="133418" y="22581"/>
                        <a:pt x="141946" y="19580"/>
                        <a:pt x="144856" y="18443"/>
                      </a:cubicBezTo>
                      <a:cubicBezTo>
                        <a:pt x="165050" y="24901"/>
                        <a:pt x="183129" y="30563"/>
                        <a:pt x="181059" y="35521"/>
                      </a:cubicBezTo>
                      <a:close/>
                    </a:path>
                  </a:pathLst>
                </a:custGeom>
                <a:solidFill>
                  <a:srgbClr val="2F579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LID4096"/>
                </a:p>
              </p:txBody>
            </p:sp>
            <p:sp>
              <p:nvSpPr>
                <p:cNvPr id="167" name="Freeform: Shape 166">
                  <a:extLst>
                    <a:ext uri="{FF2B5EF4-FFF2-40B4-BE49-F238E27FC236}">
                      <a16:creationId xmlns:a16="http://schemas.microsoft.com/office/drawing/2014/main" id="{98F2304E-495F-AF0A-87D0-65D67F07EC07}"/>
                    </a:ext>
                  </a:extLst>
                </p:cNvPr>
                <p:cNvSpPr/>
                <p:nvPr/>
              </p:nvSpPr>
              <p:spPr>
                <a:xfrm>
                  <a:off x="3833636" y="6862893"/>
                  <a:ext cx="31245" cy="18328"/>
                </a:xfrm>
                <a:custGeom>
                  <a:avLst/>
                  <a:gdLst>
                    <a:gd name="connsiteX0" fmla="*/ 31245 w 31245"/>
                    <a:gd name="connsiteY0" fmla="*/ 18329 h 18328"/>
                    <a:gd name="connsiteX1" fmla="*/ 31245 w 31245"/>
                    <a:gd name="connsiteY1" fmla="*/ 13394 h 18328"/>
                    <a:gd name="connsiteX2" fmla="*/ 31245 w 31245"/>
                    <a:gd name="connsiteY2" fmla="*/ 9597 h 18328"/>
                    <a:gd name="connsiteX3" fmla="*/ 31245 w 31245"/>
                    <a:gd name="connsiteY3" fmla="*/ 6913 h 18328"/>
                    <a:gd name="connsiteX4" fmla="*/ 31245 w 31245"/>
                    <a:gd name="connsiteY4" fmla="*/ 4912 h 18328"/>
                    <a:gd name="connsiteX5" fmla="*/ 30017 w 31245"/>
                    <a:gd name="connsiteY5" fmla="*/ 4730 h 18328"/>
                    <a:gd name="connsiteX6" fmla="*/ 0 w 31245"/>
                    <a:gd name="connsiteY6" fmla="*/ 0 h 18328"/>
                    <a:gd name="connsiteX7" fmla="*/ 1114 w 31245"/>
                    <a:gd name="connsiteY7" fmla="*/ 2115 h 18328"/>
                    <a:gd name="connsiteX8" fmla="*/ 1114 w 31245"/>
                    <a:gd name="connsiteY8" fmla="*/ 2138 h 18328"/>
                    <a:gd name="connsiteX9" fmla="*/ 1137 w 31245"/>
                    <a:gd name="connsiteY9" fmla="*/ 2138 h 18328"/>
                    <a:gd name="connsiteX10" fmla="*/ 1865 w 31245"/>
                    <a:gd name="connsiteY10" fmla="*/ 3502 h 18328"/>
                    <a:gd name="connsiteX11" fmla="*/ 4071 w 31245"/>
                    <a:gd name="connsiteY11" fmla="*/ 7641 h 18328"/>
                    <a:gd name="connsiteX12" fmla="*/ 4093 w 31245"/>
                    <a:gd name="connsiteY12" fmla="*/ 7641 h 18328"/>
                    <a:gd name="connsiteX13" fmla="*/ 9801 w 31245"/>
                    <a:gd name="connsiteY13" fmla="*/ 18329 h 18328"/>
                    <a:gd name="connsiteX14" fmla="*/ 31245 w 31245"/>
                    <a:gd name="connsiteY14" fmla="*/ 18329 h 183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1245" h="18328">
                      <a:moveTo>
                        <a:pt x="31245" y="18329"/>
                      </a:moveTo>
                      <a:lnTo>
                        <a:pt x="31245" y="13394"/>
                      </a:lnTo>
                      <a:lnTo>
                        <a:pt x="31245" y="9597"/>
                      </a:lnTo>
                      <a:lnTo>
                        <a:pt x="31245" y="6913"/>
                      </a:lnTo>
                      <a:lnTo>
                        <a:pt x="31245" y="4912"/>
                      </a:lnTo>
                      <a:lnTo>
                        <a:pt x="30017" y="4730"/>
                      </a:lnTo>
                      <a:lnTo>
                        <a:pt x="0" y="0"/>
                      </a:lnTo>
                      <a:lnTo>
                        <a:pt x="1114" y="2115"/>
                      </a:lnTo>
                      <a:lnTo>
                        <a:pt x="1114" y="2138"/>
                      </a:lnTo>
                      <a:lnTo>
                        <a:pt x="1137" y="2138"/>
                      </a:lnTo>
                      <a:lnTo>
                        <a:pt x="1865" y="3502"/>
                      </a:lnTo>
                      <a:lnTo>
                        <a:pt x="4071" y="7641"/>
                      </a:lnTo>
                      <a:lnTo>
                        <a:pt x="4093" y="7641"/>
                      </a:lnTo>
                      <a:lnTo>
                        <a:pt x="9801" y="18329"/>
                      </a:lnTo>
                      <a:lnTo>
                        <a:pt x="31245" y="18329"/>
                      </a:lnTo>
                      <a:close/>
                    </a:path>
                  </a:pathLst>
                </a:custGeom>
                <a:solidFill>
                  <a:srgbClr val="2F579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LID4096"/>
                </a:p>
              </p:txBody>
            </p:sp>
          </p:grpSp>
          <p:sp>
            <p:nvSpPr>
              <p:cNvPr id="141" name="Freeform: Shape 140">
                <a:extLst>
                  <a:ext uri="{FF2B5EF4-FFF2-40B4-BE49-F238E27FC236}">
                    <a16:creationId xmlns:a16="http://schemas.microsoft.com/office/drawing/2014/main" id="{3150C701-6DCD-46D5-C775-CF0FF6783DD1}"/>
                  </a:ext>
                </a:extLst>
              </p:cNvPr>
              <p:cNvSpPr/>
              <p:nvPr/>
            </p:nvSpPr>
            <p:spPr>
              <a:xfrm>
                <a:off x="3473370" y="6188367"/>
                <a:ext cx="610511" cy="597696"/>
              </a:xfrm>
              <a:custGeom>
                <a:avLst/>
                <a:gdLst>
                  <a:gd name="connsiteX0" fmla="*/ 8449 w 610511"/>
                  <a:gd name="connsiteY0" fmla="*/ 20603 h 597696"/>
                  <a:gd name="connsiteX1" fmla="*/ 224665 w 610511"/>
                  <a:gd name="connsiteY1" fmla="*/ 0 h 597696"/>
                  <a:gd name="connsiteX2" fmla="*/ 586397 w 610511"/>
                  <a:gd name="connsiteY2" fmla="*/ 45185 h 597696"/>
                  <a:gd name="connsiteX3" fmla="*/ 578688 w 610511"/>
                  <a:gd name="connsiteY3" fmla="*/ 255420 h 597696"/>
                  <a:gd name="connsiteX4" fmla="*/ 433468 w 610511"/>
                  <a:gd name="connsiteY4" fmla="*/ 593866 h 597696"/>
                  <a:gd name="connsiteX5" fmla="*/ 386099 w 610511"/>
                  <a:gd name="connsiteY5" fmla="*/ 597209 h 597696"/>
                  <a:gd name="connsiteX6" fmla="*/ 360698 w 610511"/>
                  <a:gd name="connsiteY6" fmla="*/ 592661 h 597696"/>
                  <a:gd name="connsiteX7" fmla="*/ 409181 w 610511"/>
                  <a:gd name="connsiteY7" fmla="*/ 241776 h 597696"/>
                  <a:gd name="connsiteX8" fmla="*/ 393763 w 610511"/>
                  <a:gd name="connsiteY8" fmla="*/ 168052 h 597696"/>
                  <a:gd name="connsiteX9" fmla="*/ 57273 w 610511"/>
                  <a:gd name="connsiteY9" fmla="*/ 206278 h 597696"/>
                  <a:gd name="connsiteX10" fmla="*/ 8472 w 610511"/>
                  <a:gd name="connsiteY10" fmla="*/ 20626 h 5976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10511" h="597696">
                    <a:moveTo>
                      <a:pt x="8449" y="20603"/>
                    </a:moveTo>
                    <a:lnTo>
                      <a:pt x="224665" y="0"/>
                    </a:lnTo>
                    <a:cubicBezTo>
                      <a:pt x="224665" y="0"/>
                      <a:pt x="555584" y="1501"/>
                      <a:pt x="586397" y="45185"/>
                    </a:cubicBezTo>
                    <a:cubicBezTo>
                      <a:pt x="586397" y="45185"/>
                      <a:pt x="645477" y="86141"/>
                      <a:pt x="578688" y="255420"/>
                    </a:cubicBezTo>
                    <a:cubicBezTo>
                      <a:pt x="511899" y="424700"/>
                      <a:pt x="433468" y="593866"/>
                      <a:pt x="433468" y="593866"/>
                    </a:cubicBezTo>
                    <a:cubicBezTo>
                      <a:pt x="433468" y="593866"/>
                      <a:pt x="413479" y="599324"/>
                      <a:pt x="386099" y="597209"/>
                    </a:cubicBezTo>
                    <a:cubicBezTo>
                      <a:pt x="375275" y="596368"/>
                      <a:pt x="360698" y="592661"/>
                      <a:pt x="360698" y="592661"/>
                    </a:cubicBezTo>
                    <a:cubicBezTo>
                      <a:pt x="360698" y="592661"/>
                      <a:pt x="375775" y="340060"/>
                      <a:pt x="409181" y="241776"/>
                    </a:cubicBezTo>
                    <a:cubicBezTo>
                      <a:pt x="442564" y="143492"/>
                      <a:pt x="452843" y="162594"/>
                      <a:pt x="393763" y="168052"/>
                    </a:cubicBezTo>
                    <a:cubicBezTo>
                      <a:pt x="334683" y="173509"/>
                      <a:pt x="144596" y="217194"/>
                      <a:pt x="57273" y="206278"/>
                    </a:cubicBezTo>
                    <a:cubicBezTo>
                      <a:pt x="-30073" y="195363"/>
                      <a:pt x="8472" y="20626"/>
                      <a:pt x="8472" y="20626"/>
                    </a:cubicBezTo>
                    <a:close/>
                  </a:path>
                </a:pathLst>
              </a:custGeom>
              <a:solidFill>
                <a:srgbClr val="B74B4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/>
              </a:p>
            </p:txBody>
          </p:sp>
          <p:sp>
            <p:nvSpPr>
              <p:cNvPr id="142" name="Freeform: Shape 141">
                <a:extLst>
                  <a:ext uri="{FF2B5EF4-FFF2-40B4-BE49-F238E27FC236}">
                    <a16:creationId xmlns:a16="http://schemas.microsoft.com/office/drawing/2014/main" id="{4BBEC3E9-A85E-8514-B0F4-81DB6DA8B76C}"/>
                  </a:ext>
                </a:extLst>
              </p:cNvPr>
              <p:cNvSpPr/>
              <p:nvPr/>
            </p:nvSpPr>
            <p:spPr>
              <a:xfrm>
                <a:off x="3785222" y="6697525"/>
                <a:ext cx="181270" cy="183386"/>
              </a:xfrm>
              <a:custGeom>
                <a:avLst/>
                <a:gdLst>
                  <a:gd name="connsiteX0" fmla="*/ 0 w 181270"/>
                  <a:gd name="connsiteY0" fmla="*/ 153794 h 183386"/>
                  <a:gd name="connsiteX1" fmla="*/ 8846 w 181270"/>
                  <a:gd name="connsiteY1" fmla="*/ 168074 h 183386"/>
                  <a:gd name="connsiteX2" fmla="*/ 8937 w 181270"/>
                  <a:gd name="connsiteY2" fmla="*/ 168097 h 183386"/>
                  <a:gd name="connsiteX3" fmla="*/ 55328 w 181270"/>
                  <a:gd name="connsiteY3" fmla="*/ 168552 h 183386"/>
                  <a:gd name="connsiteX4" fmla="*/ 63764 w 181270"/>
                  <a:gd name="connsiteY4" fmla="*/ 173305 h 183386"/>
                  <a:gd name="connsiteX5" fmla="*/ 65333 w 181270"/>
                  <a:gd name="connsiteY5" fmla="*/ 173305 h 183386"/>
                  <a:gd name="connsiteX6" fmla="*/ 66561 w 181270"/>
                  <a:gd name="connsiteY6" fmla="*/ 173305 h 183386"/>
                  <a:gd name="connsiteX7" fmla="*/ 120934 w 181270"/>
                  <a:gd name="connsiteY7" fmla="*/ 182765 h 183386"/>
                  <a:gd name="connsiteX8" fmla="*/ 181105 w 181270"/>
                  <a:gd name="connsiteY8" fmla="*/ 167597 h 183386"/>
                  <a:gd name="connsiteX9" fmla="*/ 144902 w 181270"/>
                  <a:gd name="connsiteY9" fmla="*/ 150496 h 183386"/>
                  <a:gd name="connsiteX10" fmla="*/ 141969 w 181270"/>
                  <a:gd name="connsiteY10" fmla="*/ 149564 h 183386"/>
                  <a:gd name="connsiteX11" fmla="*/ 133896 w 181270"/>
                  <a:gd name="connsiteY11" fmla="*/ 146949 h 183386"/>
                  <a:gd name="connsiteX12" fmla="*/ 80251 w 181270"/>
                  <a:gd name="connsiteY12" fmla="*/ 105106 h 183386"/>
                  <a:gd name="connsiteX13" fmla="*/ 92826 w 181270"/>
                  <a:gd name="connsiteY13" fmla="*/ 7209 h 183386"/>
                  <a:gd name="connsiteX14" fmla="*/ 26038 w 181270"/>
                  <a:gd name="connsiteY14" fmla="*/ 0 h 183386"/>
                  <a:gd name="connsiteX15" fmla="*/ 15395 w 181270"/>
                  <a:gd name="connsiteY15" fmla="*/ 98830 h 183386"/>
                  <a:gd name="connsiteX16" fmla="*/ 4116 w 181270"/>
                  <a:gd name="connsiteY16" fmla="*/ 132076 h 183386"/>
                  <a:gd name="connsiteX17" fmla="*/ 3457 w 181270"/>
                  <a:gd name="connsiteY17" fmla="*/ 134328 h 183386"/>
                  <a:gd name="connsiteX18" fmla="*/ 45 w 181270"/>
                  <a:gd name="connsiteY18" fmla="*/ 153748 h 1833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81270" h="183386">
                    <a:moveTo>
                      <a:pt x="0" y="153794"/>
                    </a:moveTo>
                    <a:cubicBezTo>
                      <a:pt x="0" y="160434"/>
                      <a:pt x="3297" y="165005"/>
                      <a:pt x="8846" y="168074"/>
                    </a:cubicBezTo>
                    <a:cubicBezTo>
                      <a:pt x="8846" y="168074"/>
                      <a:pt x="8892" y="168097"/>
                      <a:pt x="8937" y="168097"/>
                    </a:cubicBezTo>
                    <a:cubicBezTo>
                      <a:pt x="19238" y="173760"/>
                      <a:pt x="35657" y="169416"/>
                      <a:pt x="55328" y="168552"/>
                    </a:cubicBezTo>
                    <a:cubicBezTo>
                      <a:pt x="57852" y="168461"/>
                      <a:pt x="61740" y="173305"/>
                      <a:pt x="63764" y="173305"/>
                    </a:cubicBezTo>
                    <a:cubicBezTo>
                      <a:pt x="64287" y="173305"/>
                      <a:pt x="64833" y="173305"/>
                      <a:pt x="65333" y="173305"/>
                    </a:cubicBezTo>
                    <a:cubicBezTo>
                      <a:pt x="65743" y="173305"/>
                      <a:pt x="66152" y="173305"/>
                      <a:pt x="66561" y="173305"/>
                    </a:cubicBezTo>
                    <a:cubicBezTo>
                      <a:pt x="86004" y="173782"/>
                      <a:pt x="83958" y="179604"/>
                      <a:pt x="120934" y="182765"/>
                    </a:cubicBezTo>
                    <a:cubicBezTo>
                      <a:pt x="163072" y="186358"/>
                      <a:pt x="178603" y="173464"/>
                      <a:pt x="181105" y="167597"/>
                    </a:cubicBezTo>
                    <a:cubicBezTo>
                      <a:pt x="183197" y="162617"/>
                      <a:pt x="165118" y="156954"/>
                      <a:pt x="144902" y="150496"/>
                    </a:cubicBezTo>
                    <a:cubicBezTo>
                      <a:pt x="143924" y="150178"/>
                      <a:pt x="142946" y="149859"/>
                      <a:pt x="141969" y="149564"/>
                    </a:cubicBezTo>
                    <a:cubicBezTo>
                      <a:pt x="139285" y="148700"/>
                      <a:pt x="136579" y="147813"/>
                      <a:pt x="133896" y="146949"/>
                    </a:cubicBezTo>
                    <a:cubicBezTo>
                      <a:pt x="109836" y="138944"/>
                      <a:pt x="86141" y="129461"/>
                      <a:pt x="80251" y="105106"/>
                    </a:cubicBezTo>
                    <a:cubicBezTo>
                      <a:pt x="73997" y="79273"/>
                      <a:pt x="92826" y="7209"/>
                      <a:pt x="92826" y="7209"/>
                    </a:cubicBezTo>
                    <a:lnTo>
                      <a:pt x="26038" y="0"/>
                    </a:lnTo>
                    <a:cubicBezTo>
                      <a:pt x="26038" y="0"/>
                      <a:pt x="19602" y="75339"/>
                      <a:pt x="15395" y="98830"/>
                    </a:cubicBezTo>
                    <a:cubicBezTo>
                      <a:pt x="13144" y="111360"/>
                      <a:pt x="7459" y="121343"/>
                      <a:pt x="4116" y="132076"/>
                    </a:cubicBezTo>
                    <a:cubicBezTo>
                      <a:pt x="3866" y="132827"/>
                      <a:pt x="3661" y="133577"/>
                      <a:pt x="3457" y="134328"/>
                    </a:cubicBezTo>
                    <a:cubicBezTo>
                      <a:pt x="1751" y="140627"/>
                      <a:pt x="23" y="147085"/>
                      <a:pt x="45" y="153748"/>
                    </a:cubicBezTo>
                    <a:close/>
                  </a:path>
                </a:pathLst>
              </a:custGeom>
              <a:solidFill>
                <a:srgbClr val="E49963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/>
              </a:p>
            </p:txBody>
          </p:sp>
          <p:sp>
            <p:nvSpPr>
              <p:cNvPr id="143" name="Freeform: Shape 142">
                <a:extLst>
                  <a:ext uri="{FF2B5EF4-FFF2-40B4-BE49-F238E27FC236}">
                    <a16:creationId xmlns:a16="http://schemas.microsoft.com/office/drawing/2014/main" id="{615DD42B-C472-AB17-6808-BBF5983C8457}"/>
                  </a:ext>
                </a:extLst>
              </p:cNvPr>
              <p:cNvSpPr/>
              <p:nvPr/>
            </p:nvSpPr>
            <p:spPr>
              <a:xfrm>
                <a:off x="3436580" y="6207196"/>
                <a:ext cx="597480" cy="584496"/>
              </a:xfrm>
              <a:custGeom>
                <a:avLst/>
                <a:gdLst>
                  <a:gd name="connsiteX0" fmla="*/ 15017 w 597480"/>
                  <a:gd name="connsiteY0" fmla="*/ 17124 h 584496"/>
                  <a:gd name="connsiteX1" fmla="*/ 217771 w 597480"/>
                  <a:gd name="connsiteY1" fmla="*/ 0 h 584496"/>
                  <a:gd name="connsiteX2" fmla="*/ 579503 w 597480"/>
                  <a:gd name="connsiteY2" fmla="*/ 43753 h 584496"/>
                  <a:gd name="connsiteX3" fmla="*/ 562721 w 597480"/>
                  <a:gd name="connsiteY3" fmla="*/ 239025 h 584496"/>
                  <a:gd name="connsiteX4" fmla="*/ 428279 w 597480"/>
                  <a:gd name="connsiteY4" fmla="*/ 583383 h 584496"/>
                  <a:gd name="connsiteX5" fmla="*/ 395169 w 597480"/>
                  <a:gd name="connsiteY5" fmla="*/ 583974 h 584496"/>
                  <a:gd name="connsiteX6" fmla="*/ 364765 w 597480"/>
                  <a:gd name="connsiteY6" fmla="*/ 574719 h 584496"/>
                  <a:gd name="connsiteX7" fmla="*/ 402878 w 597480"/>
                  <a:gd name="connsiteY7" fmla="*/ 255193 h 584496"/>
                  <a:gd name="connsiteX8" fmla="*/ 390030 w 597480"/>
                  <a:gd name="connsiteY8" fmla="*/ 174988 h 584496"/>
                  <a:gd name="connsiteX9" fmla="*/ 50356 w 597480"/>
                  <a:gd name="connsiteY9" fmla="*/ 199775 h 584496"/>
                  <a:gd name="connsiteX10" fmla="*/ 14994 w 597480"/>
                  <a:gd name="connsiteY10" fmla="*/ 17146 h 5844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97480" h="584496">
                    <a:moveTo>
                      <a:pt x="15017" y="17124"/>
                    </a:moveTo>
                    <a:lnTo>
                      <a:pt x="217771" y="0"/>
                    </a:lnTo>
                    <a:cubicBezTo>
                      <a:pt x="217771" y="0"/>
                      <a:pt x="548690" y="1455"/>
                      <a:pt x="579503" y="43753"/>
                    </a:cubicBezTo>
                    <a:cubicBezTo>
                      <a:pt x="579503" y="43753"/>
                      <a:pt x="629509" y="75066"/>
                      <a:pt x="562721" y="239025"/>
                    </a:cubicBezTo>
                    <a:cubicBezTo>
                      <a:pt x="495932" y="402960"/>
                      <a:pt x="428279" y="583383"/>
                      <a:pt x="428279" y="583383"/>
                    </a:cubicBezTo>
                    <a:cubicBezTo>
                      <a:pt x="428279" y="583383"/>
                      <a:pt x="413293" y="585430"/>
                      <a:pt x="395169" y="583974"/>
                    </a:cubicBezTo>
                    <a:cubicBezTo>
                      <a:pt x="372360" y="582132"/>
                      <a:pt x="364765" y="574719"/>
                      <a:pt x="364765" y="574719"/>
                    </a:cubicBezTo>
                    <a:cubicBezTo>
                      <a:pt x="364765" y="574719"/>
                      <a:pt x="369472" y="350384"/>
                      <a:pt x="402878" y="255193"/>
                    </a:cubicBezTo>
                    <a:cubicBezTo>
                      <a:pt x="436261" y="160002"/>
                      <a:pt x="449109" y="169689"/>
                      <a:pt x="390030" y="174988"/>
                    </a:cubicBezTo>
                    <a:cubicBezTo>
                      <a:pt x="330950" y="180286"/>
                      <a:pt x="164831" y="221696"/>
                      <a:pt x="50356" y="199775"/>
                    </a:cubicBezTo>
                    <a:cubicBezTo>
                      <a:pt x="-36103" y="183220"/>
                      <a:pt x="14994" y="17146"/>
                      <a:pt x="14994" y="17146"/>
                    </a:cubicBezTo>
                    <a:close/>
                  </a:path>
                </a:pathLst>
              </a:custGeom>
              <a:solidFill>
                <a:srgbClr val="C65447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/>
              </a:p>
            </p:txBody>
          </p:sp>
          <p:grpSp>
            <p:nvGrpSpPr>
              <p:cNvPr id="144" name="Graphic 131">
                <a:extLst>
                  <a:ext uri="{FF2B5EF4-FFF2-40B4-BE49-F238E27FC236}">
                    <a16:creationId xmlns:a16="http://schemas.microsoft.com/office/drawing/2014/main" id="{42917805-9C76-2D45-9786-58906682684B}"/>
                  </a:ext>
                </a:extLst>
              </p:cNvPr>
              <p:cNvGrpSpPr/>
              <p:nvPr/>
            </p:nvGrpSpPr>
            <p:grpSpPr>
              <a:xfrm>
                <a:off x="3785336" y="6829647"/>
                <a:ext cx="181241" cy="51575"/>
                <a:chOff x="3785336" y="6829647"/>
                <a:chExt cx="181241" cy="51575"/>
              </a:xfrm>
              <a:solidFill>
                <a:srgbClr val="365DA4"/>
              </a:solidFill>
            </p:grpSpPr>
            <p:sp>
              <p:nvSpPr>
                <p:cNvPr id="164" name="Freeform: Shape 163">
                  <a:extLst>
                    <a:ext uri="{FF2B5EF4-FFF2-40B4-BE49-F238E27FC236}">
                      <a16:creationId xmlns:a16="http://schemas.microsoft.com/office/drawing/2014/main" id="{9E1B8108-68AE-C433-76DA-CDDB1331E5A3}"/>
                    </a:ext>
                  </a:extLst>
                </p:cNvPr>
                <p:cNvSpPr/>
                <p:nvPr/>
              </p:nvSpPr>
              <p:spPr>
                <a:xfrm>
                  <a:off x="3785336" y="6829647"/>
                  <a:ext cx="181241" cy="51575"/>
                </a:xfrm>
                <a:custGeom>
                  <a:avLst/>
                  <a:gdLst>
                    <a:gd name="connsiteX0" fmla="*/ 181150 w 181241"/>
                    <a:gd name="connsiteY0" fmla="*/ 34725 h 51575"/>
                    <a:gd name="connsiteX1" fmla="*/ 180991 w 181241"/>
                    <a:gd name="connsiteY1" fmla="*/ 35521 h 51575"/>
                    <a:gd name="connsiteX2" fmla="*/ 162753 w 181241"/>
                    <a:gd name="connsiteY2" fmla="*/ 50711 h 51575"/>
                    <a:gd name="connsiteX3" fmla="*/ 159206 w 181241"/>
                    <a:gd name="connsiteY3" fmla="*/ 51575 h 51575"/>
                    <a:gd name="connsiteX4" fmla="*/ 92167 w 181241"/>
                    <a:gd name="connsiteY4" fmla="*/ 51575 h 51575"/>
                    <a:gd name="connsiteX5" fmla="*/ 79569 w 181241"/>
                    <a:gd name="connsiteY5" fmla="*/ 46641 h 51575"/>
                    <a:gd name="connsiteX6" fmla="*/ 52417 w 181241"/>
                    <a:gd name="connsiteY6" fmla="*/ 40887 h 51575"/>
                    <a:gd name="connsiteX7" fmla="*/ 52417 w 181241"/>
                    <a:gd name="connsiteY7" fmla="*/ 40887 h 51575"/>
                    <a:gd name="connsiteX8" fmla="*/ 37908 w 181241"/>
                    <a:gd name="connsiteY8" fmla="*/ 40137 h 51575"/>
                    <a:gd name="connsiteX9" fmla="*/ 8869 w 181241"/>
                    <a:gd name="connsiteY9" fmla="*/ 35975 h 51575"/>
                    <a:gd name="connsiteX10" fmla="*/ 8778 w 181241"/>
                    <a:gd name="connsiteY10" fmla="*/ 35953 h 51575"/>
                    <a:gd name="connsiteX11" fmla="*/ 7800 w 181241"/>
                    <a:gd name="connsiteY11" fmla="*/ 35361 h 51575"/>
                    <a:gd name="connsiteX12" fmla="*/ 7777 w 181241"/>
                    <a:gd name="connsiteY12" fmla="*/ 35361 h 51575"/>
                    <a:gd name="connsiteX13" fmla="*/ 6049 w 181241"/>
                    <a:gd name="connsiteY13" fmla="*/ 34156 h 51575"/>
                    <a:gd name="connsiteX14" fmla="*/ 5253 w 181241"/>
                    <a:gd name="connsiteY14" fmla="*/ 33519 h 51575"/>
                    <a:gd name="connsiteX15" fmla="*/ 4503 w 181241"/>
                    <a:gd name="connsiteY15" fmla="*/ 32814 h 51575"/>
                    <a:gd name="connsiteX16" fmla="*/ 3980 w 181241"/>
                    <a:gd name="connsiteY16" fmla="*/ 32291 h 51575"/>
                    <a:gd name="connsiteX17" fmla="*/ 3457 w 181241"/>
                    <a:gd name="connsiteY17" fmla="*/ 31700 h 51575"/>
                    <a:gd name="connsiteX18" fmla="*/ 2979 w 181241"/>
                    <a:gd name="connsiteY18" fmla="*/ 31063 h 51575"/>
                    <a:gd name="connsiteX19" fmla="*/ 2706 w 181241"/>
                    <a:gd name="connsiteY19" fmla="*/ 30700 h 51575"/>
                    <a:gd name="connsiteX20" fmla="*/ 2229 w 181241"/>
                    <a:gd name="connsiteY20" fmla="*/ 30017 h 51575"/>
                    <a:gd name="connsiteX21" fmla="*/ 1865 w 181241"/>
                    <a:gd name="connsiteY21" fmla="*/ 29381 h 51575"/>
                    <a:gd name="connsiteX22" fmla="*/ 1319 w 181241"/>
                    <a:gd name="connsiteY22" fmla="*/ 28289 h 51575"/>
                    <a:gd name="connsiteX23" fmla="*/ 1296 w 181241"/>
                    <a:gd name="connsiteY23" fmla="*/ 28221 h 51575"/>
                    <a:gd name="connsiteX24" fmla="*/ 1001 w 181241"/>
                    <a:gd name="connsiteY24" fmla="*/ 27493 h 51575"/>
                    <a:gd name="connsiteX25" fmla="*/ 819 w 181241"/>
                    <a:gd name="connsiteY25" fmla="*/ 26947 h 51575"/>
                    <a:gd name="connsiteX26" fmla="*/ 796 w 181241"/>
                    <a:gd name="connsiteY26" fmla="*/ 26856 h 51575"/>
                    <a:gd name="connsiteX27" fmla="*/ 773 w 181241"/>
                    <a:gd name="connsiteY27" fmla="*/ 26766 h 51575"/>
                    <a:gd name="connsiteX28" fmla="*/ 773 w 181241"/>
                    <a:gd name="connsiteY28" fmla="*/ 26675 h 51575"/>
                    <a:gd name="connsiteX29" fmla="*/ 569 w 181241"/>
                    <a:gd name="connsiteY29" fmla="*/ 25992 h 51575"/>
                    <a:gd name="connsiteX30" fmla="*/ 364 w 181241"/>
                    <a:gd name="connsiteY30" fmla="*/ 25174 h 51575"/>
                    <a:gd name="connsiteX31" fmla="*/ 227 w 181241"/>
                    <a:gd name="connsiteY31" fmla="*/ 24310 h 51575"/>
                    <a:gd name="connsiteX32" fmla="*/ 136 w 181241"/>
                    <a:gd name="connsiteY32" fmla="*/ 23764 h 51575"/>
                    <a:gd name="connsiteX33" fmla="*/ 136 w 181241"/>
                    <a:gd name="connsiteY33" fmla="*/ 23764 h 51575"/>
                    <a:gd name="connsiteX34" fmla="*/ 46 w 181241"/>
                    <a:gd name="connsiteY34" fmla="*/ 22877 h 51575"/>
                    <a:gd name="connsiteX35" fmla="*/ 0 w 181241"/>
                    <a:gd name="connsiteY35" fmla="*/ 21649 h 51575"/>
                    <a:gd name="connsiteX36" fmla="*/ 3411 w 181241"/>
                    <a:gd name="connsiteY36" fmla="*/ 2251 h 51575"/>
                    <a:gd name="connsiteX37" fmla="*/ 4071 w 181241"/>
                    <a:gd name="connsiteY37" fmla="*/ 0 h 51575"/>
                    <a:gd name="connsiteX38" fmla="*/ 42502 w 181241"/>
                    <a:gd name="connsiteY38" fmla="*/ 12962 h 51575"/>
                    <a:gd name="connsiteX39" fmla="*/ 80228 w 181241"/>
                    <a:gd name="connsiteY39" fmla="*/ 23946 h 51575"/>
                    <a:gd name="connsiteX40" fmla="*/ 123185 w 181241"/>
                    <a:gd name="connsiteY40" fmla="*/ 24173 h 51575"/>
                    <a:gd name="connsiteX41" fmla="*/ 144902 w 181241"/>
                    <a:gd name="connsiteY41" fmla="*/ 18443 h 51575"/>
                    <a:gd name="connsiteX42" fmla="*/ 163185 w 181241"/>
                    <a:gd name="connsiteY42" fmla="*/ 24446 h 51575"/>
                    <a:gd name="connsiteX43" fmla="*/ 166233 w 181241"/>
                    <a:gd name="connsiteY43" fmla="*/ 25538 h 51575"/>
                    <a:gd name="connsiteX44" fmla="*/ 168961 w 181241"/>
                    <a:gd name="connsiteY44" fmla="*/ 26561 h 51575"/>
                    <a:gd name="connsiteX45" fmla="*/ 171463 w 181241"/>
                    <a:gd name="connsiteY45" fmla="*/ 27584 h 51575"/>
                    <a:gd name="connsiteX46" fmla="*/ 172645 w 181241"/>
                    <a:gd name="connsiteY46" fmla="*/ 28085 h 51575"/>
                    <a:gd name="connsiteX47" fmla="*/ 173760 w 181241"/>
                    <a:gd name="connsiteY47" fmla="*/ 28585 h 51575"/>
                    <a:gd name="connsiteX48" fmla="*/ 175761 w 181241"/>
                    <a:gd name="connsiteY48" fmla="*/ 29563 h 51575"/>
                    <a:gd name="connsiteX49" fmla="*/ 176670 w 181241"/>
                    <a:gd name="connsiteY49" fmla="*/ 30040 h 51575"/>
                    <a:gd name="connsiteX50" fmla="*/ 178262 w 181241"/>
                    <a:gd name="connsiteY50" fmla="*/ 31018 h 51575"/>
                    <a:gd name="connsiteX51" fmla="*/ 179308 w 181241"/>
                    <a:gd name="connsiteY51" fmla="*/ 31768 h 51575"/>
                    <a:gd name="connsiteX52" fmla="*/ 179922 w 181241"/>
                    <a:gd name="connsiteY52" fmla="*/ 32314 h 51575"/>
                    <a:gd name="connsiteX53" fmla="*/ 180218 w 181241"/>
                    <a:gd name="connsiteY53" fmla="*/ 32610 h 51575"/>
                    <a:gd name="connsiteX54" fmla="*/ 181082 w 181241"/>
                    <a:gd name="connsiteY54" fmla="*/ 33906 h 51575"/>
                    <a:gd name="connsiteX55" fmla="*/ 181196 w 181241"/>
                    <a:gd name="connsiteY55" fmla="*/ 34247 h 51575"/>
                    <a:gd name="connsiteX56" fmla="*/ 181196 w 181241"/>
                    <a:gd name="connsiteY56" fmla="*/ 34247 h 51575"/>
                    <a:gd name="connsiteX57" fmla="*/ 181241 w 181241"/>
                    <a:gd name="connsiteY57" fmla="*/ 34725 h 515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</a:cxnLst>
                  <a:rect l="l" t="t" r="r" b="b"/>
                  <a:pathLst>
                    <a:path w="181241" h="51575">
                      <a:moveTo>
                        <a:pt x="181150" y="34725"/>
                      </a:moveTo>
                      <a:cubicBezTo>
                        <a:pt x="181150" y="34975"/>
                        <a:pt x="181105" y="35248"/>
                        <a:pt x="180991" y="35521"/>
                      </a:cubicBezTo>
                      <a:cubicBezTo>
                        <a:pt x="179763" y="38431"/>
                        <a:pt x="177262" y="46572"/>
                        <a:pt x="162753" y="50711"/>
                      </a:cubicBezTo>
                      <a:cubicBezTo>
                        <a:pt x="161639" y="51030"/>
                        <a:pt x="160457" y="51325"/>
                        <a:pt x="159206" y="51575"/>
                      </a:cubicBezTo>
                      <a:lnTo>
                        <a:pt x="92167" y="51575"/>
                      </a:lnTo>
                      <a:cubicBezTo>
                        <a:pt x="87801" y="49597"/>
                        <a:pt x="83594" y="47982"/>
                        <a:pt x="79569" y="46641"/>
                      </a:cubicBezTo>
                      <a:cubicBezTo>
                        <a:pt x="69495" y="43275"/>
                        <a:pt x="60467" y="41660"/>
                        <a:pt x="52417" y="40887"/>
                      </a:cubicBezTo>
                      <a:lnTo>
                        <a:pt x="52417" y="40887"/>
                      </a:lnTo>
                      <a:cubicBezTo>
                        <a:pt x="47186" y="40364"/>
                        <a:pt x="42365" y="40205"/>
                        <a:pt x="37908" y="40137"/>
                      </a:cubicBezTo>
                      <a:cubicBezTo>
                        <a:pt x="25356" y="39932"/>
                        <a:pt x="15850" y="40455"/>
                        <a:pt x="8869" y="35975"/>
                      </a:cubicBezTo>
                      <a:cubicBezTo>
                        <a:pt x="8846" y="35975"/>
                        <a:pt x="8801" y="35975"/>
                        <a:pt x="8778" y="35953"/>
                      </a:cubicBezTo>
                      <a:cubicBezTo>
                        <a:pt x="8437" y="35771"/>
                        <a:pt x="8118" y="35589"/>
                        <a:pt x="7800" y="35361"/>
                      </a:cubicBezTo>
                      <a:lnTo>
                        <a:pt x="7777" y="35361"/>
                      </a:lnTo>
                      <a:cubicBezTo>
                        <a:pt x="7163" y="34952"/>
                        <a:pt x="6572" y="34565"/>
                        <a:pt x="6049" y="34156"/>
                      </a:cubicBezTo>
                      <a:cubicBezTo>
                        <a:pt x="5776" y="33951"/>
                        <a:pt x="5503" y="33724"/>
                        <a:pt x="5253" y="33519"/>
                      </a:cubicBezTo>
                      <a:cubicBezTo>
                        <a:pt x="4980" y="33292"/>
                        <a:pt x="4730" y="33065"/>
                        <a:pt x="4503" y="32814"/>
                      </a:cubicBezTo>
                      <a:cubicBezTo>
                        <a:pt x="4321" y="32633"/>
                        <a:pt x="4139" y="32451"/>
                        <a:pt x="3980" y="32291"/>
                      </a:cubicBezTo>
                      <a:cubicBezTo>
                        <a:pt x="3820" y="32109"/>
                        <a:pt x="3638" y="31905"/>
                        <a:pt x="3457" y="31700"/>
                      </a:cubicBezTo>
                      <a:cubicBezTo>
                        <a:pt x="3275" y="31496"/>
                        <a:pt x="3115" y="31291"/>
                        <a:pt x="2979" y="31063"/>
                      </a:cubicBezTo>
                      <a:cubicBezTo>
                        <a:pt x="2888" y="30927"/>
                        <a:pt x="2774" y="30813"/>
                        <a:pt x="2706" y="30700"/>
                      </a:cubicBezTo>
                      <a:cubicBezTo>
                        <a:pt x="2524" y="30472"/>
                        <a:pt x="2388" y="30245"/>
                        <a:pt x="2229" y="30017"/>
                      </a:cubicBezTo>
                      <a:cubicBezTo>
                        <a:pt x="2092" y="29813"/>
                        <a:pt x="1978" y="29608"/>
                        <a:pt x="1865" y="29381"/>
                      </a:cubicBezTo>
                      <a:cubicBezTo>
                        <a:pt x="1660" y="29017"/>
                        <a:pt x="1478" y="28676"/>
                        <a:pt x="1319" y="28289"/>
                      </a:cubicBezTo>
                      <a:cubicBezTo>
                        <a:pt x="1319" y="28289"/>
                        <a:pt x="1319" y="28244"/>
                        <a:pt x="1296" y="28221"/>
                      </a:cubicBezTo>
                      <a:cubicBezTo>
                        <a:pt x="1183" y="27971"/>
                        <a:pt x="1092" y="27743"/>
                        <a:pt x="1001" y="27493"/>
                      </a:cubicBezTo>
                      <a:cubicBezTo>
                        <a:pt x="932" y="27311"/>
                        <a:pt x="864" y="27129"/>
                        <a:pt x="819" y="26947"/>
                      </a:cubicBezTo>
                      <a:cubicBezTo>
                        <a:pt x="819" y="26925"/>
                        <a:pt x="819" y="26902"/>
                        <a:pt x="796" y="26856"/>
                      </a:cubicBezTo>
                      <a:cubicBezTo>
                        <a:pt x="796" y="26834"/>
                        <a:pt x="796" y="26788"/>
                        <a:pt x="773" y="26766"/>
                      </a:cubicBezTo>
                      <a:cubicBezTo>
                        <a:pt x="773" y="26743"/>
                        <a:pt x="773" y="26720"/>
                        <a:pt x="773" y="26675"/>
                      </a:cubicBezTo>
                      <a:cubicBezTo>
                        <a:pt x="682" y="26447"/>
                        <a:pt x="637" y="26197"/>
                        <a:pt x="569" y="25992"/>
                      </a:cubicBezTo>
                      <a:cubicBezTo>
                        <a:pt x="478" y="25742"/>
                        <a:pt x="432" y="25469"/>
                        <a:pt x="364" y="25174"/>
                      </a:cubicBezTo>
                      <a:cubicBezTo>
                        <a:pt x="296" y="24901"/>
                        <a:pt x="250" y="24605"/>
                        <a:pt x="227" y="24310"/>
                      </a:cubicBezTo>
                      <a:cubicBezTo>
                        <a:pt x="205" y="24128"/>
                        <a:pt x="159" y="23946"/>
                        <a:pt x="136" y="23764"/>
                      </a:cubicBezTo>
                      <a:lnTo>
                        <a:pt x="136" y="23764"/>
                      </a:lnTo>
                      <a:cubicBezTo>
                        <a:pt x="114" y="23468"/>
                        <a:pt x="68" y="23172"/>
                        <a:pt x="46" y="22877"/>
                      </a:cubicBezTo>
                      <a:cubicBezTo>
                        <a:pt x="23" y="22468"/>
                        <a:pt x="0" y="22058"/>
                        <a:pt x="0" y="21649"/>
                      </a:cubicBezTo>
                      <a:cubicBezTo>
                        <a:pt x="0" y="15009"/>
                        <a:pt x="1706" y="8550"/>
                        <a:pt x="3411" y="2251"/>
                      </a:cubicBezTo>
                      <a:cubicBezTo>
                        <a:pt x="3593" y="1501"/>
                        <a:pt x="3820" y="728"/>
                        <a:pt x="4071" y="0"/>
                      </a:cubicBezTo>
                      <a:cubicBezTo>
                        <a:pt x="14963" y="2524"/>
                        <a:pt x="28198" y="7823"/>
                        <a:pt x="42502" y="12962"/>
                      </a:cubicBezTo>
                      <a:cubicBezTo>
                        <a:pt x="54554" y="17283"/>
                        <a:pt x="67357" y="21535"/>
                        <a:pt x="80228" y="23946"/>
                      </a:cubicBezTo>
                      <a:cubicBezTo>
                        <a:pt x="96556" y="27038"/>
                        <a:pt x="111587" y="26106"/>
                        <a:pt x="123185" y="24173"/>
                      </a:cubicBezTo>
                      <a:cubicBezTo>
                        <a:pt x="134260" y="22308"/>
                        <a:pt x="142150" y="19534"/>
                        <a:pt x="144902" y="18443"/>
                      </a:cubicBezTo>
                      <a:cubicBezTo>
                        <a:pt x="151429" y="20535"/>
                        <a:pt x="157728" y="22536"/>
                        <a:pt x="163185" y="24446"/>
                      </a:cubicBezTo>
                      <a:cubicBezTo>
                        <a:pt x="164231" y="24810"/>
                        <a:pt x="165255" y="25196"/>
                        <a:pt x="166233" y="25538"/>
                      </a:cubicBezTo>
                      <a:cubicBezTo>
                        <a:pt x="167165" y="25901"/>
                        <a:pt x="168097" y="26220"/>
                        <a:pt x="168961" y="26561"/>
                      </a:cubicBezTo>
                      <a:cubicBezTo>
                        <a:pt x="169826" y="26902"/>
                        <a:pt x="170667" y="27243"/>
                        <a:pt x="171463" y="27584"/>
                      </a:cubicBezTo>
                      <a:cubicBezTo>
                        <a:pt x="171872" y="27743"/>
                        <a:pt x="172259" y="27925"/>
                        <a:pt x="172645" y="28085"/>
                      </a:cubicBezTo>
                      <a:cubicBezTo>
                        <a:pt x="173009" y="28244"/>
                        <a:pt x="173396" y="28403"/>
                        <a:pt x="173760" y="28585"/>
                      </a:cubicBezTo>
                      <a:cubicBezTo>
                        <a:pt x="174465" y="28903"/>
                        <a:pt x="175147" y="29244"/>
                        <a:pt x="175761" y="29563"/>
                      </a:cubicBezTo>
                      <a:cubicBezTo>
                        <a:pt x="176079" y="29722"/>
                        <a:pt x="176375" y="29881"/>
                        <a:pt x="176670" y="30040"/>
                      </a:cubicBezTo>
                      <a:cubicBezTo>
                        <a:pt x="177262" y="30359"/>
                        <a:pt x="177785" y="30677"/>
                        <a:pt x="178262" y="31018"/>
                      </a:cubicBezTo>
                      <a:cubicBezTo>
                        <a:pt x="178626" y="31268"/>
                        <a:pt x="178990" y="31518"/>
                        <a:pt x="179308" y="31768"/>
                      </a:cubicBezTo>
                      <a:cubicBezTo>
                        <a:pt x="179536" y="31973"/>
                        <a:pt x="179740" y="32132"/>
                        <a:pt x="179922" y="32314"/>
                      </a:cubicBezTo>
                      <a:cubicBezTo>
                        <a:pt x="180036" y="32405"/>
                        <a:pt x="180127" y="32496"/>
                        <a:pt x="180218" y="32610"/>
                      </a:cubicBezTo>
                      <a:cubicBezTo>
                        <a:pt x="180627" y="33019"/>
                        <a:pt x="180923" y="33474"/>
                        <a:pt x="181082" y="33906"/>
                      </a:cubicBezTo>
                      <a:cubicBezTo>
                        <a:pt x="181128" y="34020"/>
                        <a:pt x="181173" y="34133"/>
                        <a:pt x="181196" y="34247"/>
                      </a:cubicBezTo>
                      <a:lnTo>
                        <a:pt x="181196" y="34247"/>
                      </a:lnTo>
                      <a:cubicBezTo>
                        <a:pt x="181219" y="34429"/>
                        <a:pt x="181241" y="34565"/>
                        <a:pt x="181241" y="34725"/>
                      </a:cubicBezTo>
                      <a:close/>
                    </a:path>
                  </a:pathLst>
                </a:custGeom>
                <a:solidFill>
                  <a:srgbClr val="365DA4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LID4096"/>
                </a:p>
              </p:txBody>
            </p:sp>
            <p:sp>
              <p:nvSpPr>
                <p:cNvPr id="165" name="Freeform: Shape 164">
                  <a:extLst>
                    <a:ext uri="{FF2B5EF4-FFF2-40B4-BE49-F238E27FC236}">
                      <a16:creationId xmlns:a16="http://schemas.microsoft.com/office/drawing/2014/main" id="{F87FDEDB-E07D-220B-5C2F-E02C27462693}"/>
                    </a:ext>
                  </a:extLst>
                </p:cNvPr>
                <p:cNvSpPr/>
                <p:nvPr/>
              </p:nvSpPr>
              <p:spPr>
                <a:xfrm>
                  <a:off x="3791953" y="6862893"/>
                  <a:ext cx="31268" cy="18328"/>
                </a:xfrm>
                <a:custGeom>
                  <a:avLst/>
                  <a:gdLst>
                    <a:gd name="connsiteX0" fmla="*/ 31268 w 31268"/>
                    <a:gd name="connsiteY0" fmla="*/ 4912 h 18328"/>
                    <a:gd name="connsiteX1" fmla="*/ 31268 w 31268"/>
                    <a:gd name="connsiteY1" fmla="*/ 18329 h 18328"/>
                    <a:gd name="connsiteX2" fmla="*/ 9824 w 31268"/>
                    <a:gd name="connsiteY2" fmla="*/ 18329 h 18328"/>
                    <a:gd name="connsiteX3" fmla="*/ 1160 w 31268"/>
                    <a:gd name="connsiteY3" fmla="*/ 2138 h 18328"/>
                    <a:gd name="connsiteX4" fmla="*/ 1137 w 31268"/>
                    <a:gd name="connsiteY4" fmla="*/ 2138 h 18328"/>
                    <a:gd name="connsiteX5" fmla="*/ 1114 w 31268"/>
                    <a:gd name="connsiteY5" fmla="*/ 2115 h 18328"/>
                    <a:gd name="connsiteX6" fmla="*/ 0 w 31268"/>
                    <a:gd name="connsiteY6" fmla="*/ 0 h 18328"/>
                    <a:gd name="connsiteX7" fmla="*/ 30040 w 31268"/>
                    <a:gd name="connsiteY7" fmla="*/ 4730 h 18328"/>
                    <a:gd name="connsiteX8" fmla="*/ 31268 w 31268"/>
                    <a:gd name="connsiteY8" fmla="*/ 4912 h 183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31268" h="18328">
                      <a:moveTo>
                        <a:pt x="31268" y="4912"/>
                      </a:moveTo>
                      <a:lnTo>
                        <a:pt x="31268" y="18329"/>
                      </a:lnTo>
                      <a:lnTo>
                        <a:pt x="9824" y="18329"/>
                      </a:lnTo>
                      <a:lnTo>
                        <a:pt x="1160" y="2138"/>
                      </a:lnTo>
                      <a:lnTo>
                        <a:pt x="1137" y="2138"/>
                      </a:lnTo>
                      <a:lnTo>
                        <a:pt x="1114" y="2115"/>
                      </a:lnTo>
                      <a:lnTo>
                        <a:pt x="0" y="0"/>
                      </a:lnTo>
                      <a:lnTo>
                        <a:pt x="30040" y="4730"/>
                      </a:lnTo>
                      <a:lnTo>
                        <a:pt x="31268" y="4912"/>
                      </a:lnTo>
                      <a:close/>
                    </a:path>
                  </a:pathLst>
                </a:custGeom>
                <a:solidFill>
                  <a:srgbClr val="365DA4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LID4096"/>
                </a:p>
              </p:txBody>
            </p:sp>
          </p:grpSp>
          <p:sp>
            <p:nvSpPr>
              <p:cNvPr id="145" name="Freeform: Shape 144">
                <a:extLst>
                  <a:ext uri="{FF2B5EF4-FFF2-40B4-BE49-F238E27FC236}">
                    <a16:creationId xmlns:a16="http://schemas.microsoft.com/office/drawing/2014/main" id="{647F557E-C1ED-D39A-7D89-B1B2E16E6E81}"/>
                  </a:ext>
                </a:extLst>
              </p:cNvPr>
              <p:cNvSpPr/>
              <p:nvPr/>
            </p:nvSpPr>
            <p:spPr>
              <a:xfrm>
                <a:off x="3724460" y="5690670"/>
                <a:ext cx="278089" cy="449532"/>
              </a:xfrm>
              <a:custGeom>
                <a:avLst/>
                <a:gdLst>
                  <a:gd name="connsiteX0" fmla="*/ 277638 w 278089"/>
                  <a:gd name="connsiteY0" fmla="*/ 410101 h 449532"/>
                  <a:gd name="connsiteX1" fmla="*/ 276001 w 278089"/>
                  <a:gd name="connsiteY1" fmla="*/ 415490 h 449532"/>
                  <a:gd name="connsiteX2" fmla="*/ 67084 w 278089"/>
                  <a:gd name="connsiteY2" fmla="*/ 446304 h 449532"/>
                  <a:gd name="connsiteX3" fmla="*/ 29722 w 278089"/>
                  <a:gd name="connsiteY3" fmla="*/ 253488 h 449532"/>
                  <a:gd name="connsiteX4" fmla="*/ 0 w 278089"/>
                  <a:gd name="connsiteY4" fmla="*/ 0 h 449532"/>
                  <a:gd name="connsiteX5" fmla="*/ 82480 w 278089"/>
                  <a:gd name="connsiteY5" fmla="*/ 62718 h 449532"/>
                  <a:gd name="connsiteX6" fmla="*/ 115021 w 278089"/>
                  <a:gd name="connsiteY6" fmla="*/ 357275 h 449532"/>
                  <a:gd name="connsiteX7" fmla="*/ 264016 w 278089"/>
                  <a:gd name="connsiteY7" fmla="*/ 364120 h 449532"/>
                  <a:gd name="connsiteX8" fmla="*/ 277638 w 278089"/>
                  <a:gd name="connsiteY8" fmla="*/ 410101 h 4495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78089" h="449532">
                    <a:moveTo>
                      <a:pt x="277638" y="410101"/>
                    </a:moveTo>
                    <a:cubicBezTo>
                      <a:pt x="277320" y="411988"/>
                      <a:pt x="276774" y="413808"/>
                      <a:pt x="276001" y="415490"/>
                    </a:cubicBezTo>
                    <a:cubicBezTo>
                      <a:pt x="267450" y="434319"/>
                      <a:pt x="89347" y="458311"/>
                      <a:pt x="67084" y="446304"/>
                    </a:cubicBezTo>
                    <a:cubicBezTo>
                      <a:pt x="57124" y="440937"/>
                      <a:pt x="42661" y="351135"/>
                      <a:pt x="29722" y="253488"/>
                    </a:cubicBezTo>
                    <a:cubicBezTo>
                      <a:pt x="13712" y="132759"/>
                      <a:pt x="0" y="0"/>
                      <a:pt x="0" y="0"/>
                    </a:cubicBezTo>
                    <a:cubicBezTo>
                      <a:pt x="0" y="0"/>
                      <a:pt x="73929" y="23332"/>
                      <a:pt x="82480" y="62718"/>
                    </a:cubicBezTo>
                    <a:cubicBezTo>
                      <a:pt x="91053" y="102105"/>
                      <a:pt x="92758" y="345291"/>
                      <a:pt x="115021" y="357275"/>
                    </a:cubicBezTo>
                    <a:cubicBezTo>
                      <a:pt x="137284" y="369259"/>
                      <a:pt x="231475" y="358980"/>
                      <a:pt x="264016" y="364120"/>
                    </a:cubicBezTo>
                    <a:cubicBezTo>
                      <a:pt x="264016" y="364120"/>
                      <a:pt x="281049" y="391067"/>
                      <a:pt x="277638" y="410101"/>
                    </a:cubicBezTo>
                    <a:close/>
                  </a:path>
                </a:pathLst>
              </a:custGeom>
              <a:solidFill>
                <a:srgbClr val="EE984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/>
              </a:p>
            </p:txBody>
          </p:sp>
          <p:sp>
            <p:nvSpPr>
              <p:cNvPr id="146" name="Freeform: Shape 145">
                <a:extLst>
                  <a:ext uri="{FF2B5EF4-FFF2-40B4-BE49-F238E27FC236}">
                    <a16:creationId xmlns:a16="http://schemas.microsoft.com/office/drawing/2014/main" id="{95CCBE49-4750-C27A-60F7-8AF4E447BC00}"/>
                  </a:ext>
                </a:extLst>
              </p:cNvPr>
              <p:cNvSpPr/>
              <p:nvPr/>
            </p:nvSpPr>
            <p:spPr>
              <a:xfrm>
                <a:off x="3567210" y="5397062"/>
                <a:ext cx="212900" cy="190106"/>
              </a:xfrm>
              <a:custGeom>
                <a:avLst/>
                <a:gdLst>
                  <a:gd name="connsiteX0" fmla="*/ 162117 w 212900"/>
                  <a:gd name="connsiteY0" fmla="*/ 13764 h 190106"/>
                  <a:gd name="connsiteX1" fmla="*/ 115249 w 212900"/>
                  <a:gd name="connsiteY1" fmla="*/ 4805 h 190106"/>
                  <a:gd name="connsiteX2" fmla="*/ 125141 w 212900"/>
                  <a:gd name="connsiteY2" fmla="*/ 120 h 190106"/>
                  <a:gd name="connsiteX3" fmla="*/ 99217 w 212900"/>
                  <a:gd name="connsiteY3" fmla="*/ 6874 h 190106"/>
                  <a:gd name="connsiteX4" fmla="*/ 0 w 212900"/>
                  <a:gd name="connsiteY4" fmla="*/ 61201 h 190106"/>
                  <a:gd name="connsiteX5" fmla="*/ 12848 w 212900"/>
                  <a:gd name="connsiteY5" fmla="*/ 46829 h 190106"/>
                  <a:gd name="connsiteX6" fmla="*/ 70222 w 212900"/>
                  <a:gd name="connsiteY6" fmla="*/ 189343 h 190106"/>
                  <a:gd name="connsiteX7" fmla="*/ 162139 w 212900"/>
                  <a:gd name="connsiteY7" fmla="*/ 13764 h 1901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12900" h="190106">
                    <a:moveTo>
                      <a:pt x="162117" y="13764"/>
                    </a:moveTo>
                    <a:cubicBezTo>
                      <a:pt x="148268" y="2644"/>
                      <a:pt x="128188" y="4031"/>
                      <a:pt x="115249" y="4805"/>
                    </a:cubicBezTo>
                    <a:cubicBezTo>
                      <a:pt x="118569" y="1371"/>
                      <a:pt x="125141" y="120"/>
                      <a:pt x="125141" y="120"/>
                    </a:cubicBezTo>
                    <a:cubicBezTo>
                      <a:pt x="117113" y="-1062"/>
                      <a:pt x="99217" y="6874"/>
                      <a:pt x="99217" y="6874"/>
                    </a:cubicBezTo>
                    <a:cubicBezTo>
                      <a:pt x="99217" y="6874"/>
                      <a:pt x="31405" y="-27851"/>
                      <a:pt x="0" y="61201"/>
                    </a:cubicBezTo>
                    <a:cubicBezTo>
                      <a:pt x="0" y="61201"/>
                      <a:pt x="5412" y="54470"/>
                      <a:pt x="12848" y="46829"/>
                    </a:cubicBezTo>
                    <a:cubicBezTo>
                      <a:pt x="-5321" y="98063"/>
                      <a:pt x="13030" y="175563"/>
                      <a:pt x="70222" y="189343"/>
                    </a:cubicBezTo>
                    <a:cubicBezTo>
                      <a:pt x="107403" y="198303"/>
                      <a:pt x="303994" y="127694"/>
                      <a:pt x="162139" y="13764"/>
                    </a:cubicBezTo>
                    <a:close/>
                  </a:path>
                </a:pathLst>
              </a:custGeom>
              <a:solidFill>
                <a:srgbClr val="16356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/>
              </a:p>
            </p:txBody>
          </p:sp>
          <p:sp>
            <p:nvSpPr>
              <p:cNvPr id="147" name="Freeform: Shape 146">
                <a:extLst>
                  <a:ext uri="{FF2B5EF4-FFF2-40B4-BE49-F238E27FC236}">
                    <a16:creationId xmlns:a16="http://schemas.microsoft.com/office/drawing/2014/main" id="{5FCF97E8-60C8-9380-315A-85B33114A923}"/>
                  </a:ext>
                </a:extLst>
              </p:cNvPr>
              <p:cNvSpPr/>
              <p:nvPr/>
            </p:nvSpPr>
            <p:spPr>
              <a:xfrm>
                <a:off x="3624647" y="5600345"/>
                <a:ext cx="105136" cy="123195"/>
              </a:xfrm>
              <a:custGeom>
                <a:avLst/>
                <a:gdLst>
                  <a:gd name="connsiteX0" fmla="*/ 105134 w 105136"/>
                  <a:gd name="connsiteY0" fmla="*/ 109927 h 123195"/>
                  <a:gd name="connsiteX1" fmla="*/ 42029 w 105136"/>
                  <a:gd name="connsiteY1" fmla="*/ 121457 h 123195"/>
                  <a:gd name="connsiteX2" fmla="*/ 5 w 105136"/>
                  <a:gd name="connsiteY2" fmla="*/ 81161 h 123195"/>
                  <a:gd name="connsiteX3" fmla="*/ 13763 w 105136"/>
                  <a:gd name="connsiteY3" fmla="*/ 0 h 123195"/>
                  <a:gd name="connsiteX4" fmla="*/ 18675 w 105136"/>
                  <a:gd name="connsiteY4" fmla="*/ 955 h 123195"/>
                  <a:gd name="connsiteX5" fmla="*/ 101177 w 105136"/>
                  <a:gd name="connsiteY5" fmla="*/ 17283 h 123195"/>
                  <a:gd name="connsiteX6" fmla="*/ 99244 w 105136"/>
                  <a:gd name="connsiteY6" fmla="*/ 67698 h 123195"/>
                  <a:gd name="connsiteX7" fmla="*/ 105134 w 105136"/>
                  <a:gd name="connsiteY7" fmla="*/ 109904 h 1231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5136" h="123195">
                    <a:moveTo>
                      <a:pt x="105134" y="109927"/>
                    </a:moveTo>
                    <a:cubicBezTo>
                      <a:pt x="105498" y="110086"/>
                      <a:pt x="69273" y="128893"/>
                      <a:pt x="42029" y="121457"/>
                    </a:cubicBezTo>
                    <a:cubicBezTo>
                      <a:pt x="16401" y="114475"/>
                      <a:pt x="-336" y="81229"/>
                      <a:pt x="5" y="81161"/>
                    </a:cubicBezTo>
                    <a:cubicBezTo>
                      <a:pt x="10852" y="79000"/>
                      <a:pt x="13991" y="64083"/>
                      <a:pt x="13763" y="0"/>
                    </a:cubicBezTo>
                    <a:lnTo>
                      <a:pt x="18675" y="955"/>
                    </a:lnTo>
                    <a:lnTo>
                      <a:pt x="101177" y="17283"/>
                    </a:lnTo>
                    <a:cubicBezTo>
                      <a:pt x="101177" y="17283"/>
                      <a:pt x="99290" y="43252"/>
                      <a:pt x="99244" y="67698"/>
                    </a:cubicBezTo>
                    <a:cubicBezTo>
                      <a:pt x="99199" y="88233"/>
                      <a:pt x="100427" y="107721"/>
                      <a:pt x="105134" y="109904"/>
                    </a:cubicBezTo>
                    <a:close/>
                  </a:path>
                </a:pathLst>
              </a:custGeom>
              <a:solidFill>
                <a:srgbClr val="E49963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/>
              </a:p>
            </p:txBody>
          </p:sp>
          <p:sp>
            <p:nvSpPr>
              <p:cNvPr id="148" name="Freeform: Shape 147">
                <a:extLst>
                  <a:ext uri="{FF2B5EF4-FFF2-40B4-BE49-F238E27FC236}">
                    <a16:creationId xmlns:a16="http://schemas.microsoft.com/office/drawing/2014/main" id="{AA137A70-F72C-A928-0D4A-54ED73004CBF}"/>
                  </a:ext>
                </a:extLst>
              </p:cNvPr>
              <p:cNvSpPr/>
              <p:nvPr/>
            </p:nvSpPr>
            <p:spPr>
              <a:xfrm>
                <a:off x="3643322" y="5601300"/>
                <a:ext cx="82502" cy="66765"/>
              </a:xfrm>
              <a:custGeom>
                <a:avLst/>
                <a:gdLst>
                  <a:gd name="connsiteX0" fmla="*/ 82502 w 82502"/>
                  <a:gd name="connsiteY0" fmla="*/ 16350 h 66765"/>
                  <a:gd name="connsiteX1" fmla="*/ 80569 w 82502"/>
                  <a:gd name="connsiteY1" fmla="*/ 66766 h 66765"/>
                  <a:gd name="connsiteX2" fmla="*/ 0 w 82502"/>
                  <a:gd name="connsiteY2" fmla="*/ 0 h 66765"/>
                  <a:gd name="connsiteX3" fmla="*/ 82502 w 82502"/>
                  <a:gd name="connsiteY3" fmla="*/ 16328 h 667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2502" h="66765">
                    <a:moveTo>
                      <a:pt x="82502" y="16350"/>
                    </a:moveTo>
                    <a:cubicBezTo>
                      <a:pt x="82502" y="16350"/>
                      <a:pt x="80615" y="42320"/>
                      <a:pt x="80569" y="66766"/>
                    </a:cubicBezTo>
                    <a:cubicBezTo>
                      <a:pt x="34406" y="65470"/>
                      <a:pt x="10006" y="23354"/>
                      <a:pt x="0" y="0"/>
                    </a:cubicBezTo>
                    <a:lnTo>
                      <a:pt x="82502" y="16328"/>
                    </a:lnTo>
                    <a:close/>
                  </a:path>
                </a:pathLst>
              </a:custGeom>
              <a:solidFill>
                <a:srgbClr val="D68D5D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/>
              </a:p>
            </p:txBody>
          </p:sp>
          <p:sp>
            <p:nvSpPr>
              <p:cNvPr id="149" name="Freeform: Shape 148">
                <a:extLst>
                  <a:ext uri="{FF2B5EF4-FFF2-40B4-BE49-F238E27FC236}">
                    <a16:creationId xmlns:a16="http://schemas.microsoft.com/office/drawing/2014/main" id="{CFC3C454-59A7-AD62-B747-647FE9BA1217}"/>
                  </a:ext>
                </a:extLst>
              </p:cNvPr>
              <p:cNvSpPr/>
              <p:nvPr/>
            </p:nvSpPr>
            <p:spPr>
              <a:xfrm>
                <a:off x="3604093" y="5422818"/>
                <a:ext cx="173693" cy="169522"/>
              </a:xfrm>
              <a:custGeom>
                <a:avLst/>
                <a:gdLst>
                  <a:gd name="connsiteX0" fmla="*/ 30701 w 173693"/>
                  <a:gd name="connsiteY0" fmla="*/ 169523 h 169522"/>
                  <a:gd name="connsiteX1" fmla="*/ 706 w 173693"/>
                  <a:gd name="connsiteY1" fmla="*/ 98595 h 169522"/>
                  <a:gd name="connsiteX2" fmla="*/ 95375 w 173693"/>
                  <a:gd name="connsiteY2" fmla="*/ 1221 h 169522"/>
                  <a:gd name="connsiteX3" fmla="*/ 144358 w 173693"/>
                  <a:gd name="connsiteY3" fmla="*/ 19732 h 169522"/>
                  <a:gd name="connsiteX4" fmla="*/ 160003 w 173693"/>
                  <a:gd name="connsiteY4" fmla="*/ 135480 h 169522"/>
                  <a:gd name="connsiteX5" fmla="*/ 152089 w 173693"/>
                  <a:gd name="connsiteY5" fmla="*/ 160972 h 169522"/>
                  <a:gd name="connsiteX6" fmla="*/ 30701 w 173693"/>
                  <a:gd name="connsiteY6" fmla="*/ 169500 h 1695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3693" h="169522">
                    <a:moveTo>
                      <a:pt x="30701" y="169523"/>
                    </a:moveTo>
                    <a:cubicBezTo>
                      <a:pt x="30701" y="169523"/>
                      <a:pt x="6505" y="131296"/>
                      <a:pt x="706" y="98595"/>
                    </a:cubicBezTo>
                    <a:cubicBezTo>
                      <a:pt x="-3432" y="75264"/>
                      <a:pt x="8438" y="-11241"/>
                      <a:pt x="95375" y="1221"/>
                    </a:cubicBezTo>
                    <a:cubicBezTo>
                      <a:pt x="95375" y="1221"/>
                      <a:pt x="120617" y="3700"/>
                      <a:pt x="144358" y="19732"/>
                    </a:cubicBezTo>
                    <a:cubicBezTo>
                      <a:pt x="163232" y="32466"/>
                      <a:pt x="190475" y="60005"/>
                      <a:pt x="160003" y="135480"/>
                    </a:cubicBezTo>
                    <a:lnTo>
                      <a:pt x="152089" y="160972"/>
                    </a:lnTo>
                    <a:lnTo>
                      <a:pt x="30701" y="169500"/>
                    </a:lnTo>
                    <a:close/>
                  </a:path>
                </a:pathLst>
              </a:custGeom>
              <a:solidFill>
                <a:srgbClr val="16356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/>
              </a:p>
            </p:txBody>
          </p:sp>
          <p:sp>
            <p:nvSpPr>
              <p:cNvPr id="150" name="Freeform: Shape 149">
                <a:extLst>
                  <a:ext uri="{FF2B5EF4-FFF2-40B4-BE49-F238E27FC236}">
                    <a16:creationId xmlns:a16="http://schemas.microsoft.com/office/drawing/2014/main" id="{EB7E1BC3-FB6C-D0CC-5F0B-C90D76D899D1}"/>
                  </a:ext>
                </a:extLst>
              </p:cNvPr>
              <p:cNvSpPr/>
              <p:nvPr/>
            </p:nvSpPr>
            <p:spPr>
              <a:xfrm>
                <a:off x="3630707" y="5456482"/>
                <a:ext cx="146907" cy="184322"/>
              </a:xfrm>
              <a:custGeom>
                <a:avLst/>
                <a:gdLst>
                  <a:gd name="connsiteX0" fmla="*/ 110535 w 146907"/>
                  <a:gd name="connsiteY0" fmla="*/ 184318 h 184322"/>
                  <a:gd name="connsiteX1" fmla="*/ 1222 w 146907"/>
                  <a:gd name="connsiteY1" fmla="*/ 118075 h 184322"/>
                  <a:gd name="connsiteX2" fmla="*/ 56731 w 146907"/>
                  <a:gd name="connsiteY2" fmla="*/ 416 h 184322"/>
                  <a:gd name="connsiteX3" fmla="*/ 145601 w 146907"/>
                  <a:gd name="connsiteY3" fmla="*/ 45033 h 184322"/>
                  <a:gd name="connsiteX4" fmla="*/ 110535 w 146907"/>
                  <a:gd name="connsiteY4" fmla="*/ 184318 h 1843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6907" h="184322">
                    <a:moveTo>
                      <a:pt x="110535" y="184318"/>
                    </a:moveTo>
                    <a:cubicBezTo>
                      <a:pt x="110535" y="184318"/>
                      <a:pt x="1313" y="186114"/>
                      <a:pt x="1222" y="118075"/>
                    </a:cubicBezTo>
                    <a:cubicBezTo>
                      <a:pt x="1154" y="50036"/>
                      <a:pt x="-12991" y="4441"/>
                      <a:pt x="56731" y="416"/>
                    </a:cubicBezTo>
                    <a:cubicBezTo>
                      <a:pt x="126476" y="-3609"/>
                      <a:pt x="140052" y="22338"/>
                      <a:pt x="145601" y="45033"/>
                    </a:cubicBezTo>
                    <a:cubicBezTo>
                      <a:pt x="151150" y="67728"/>
                      <a:pt x="138938" y="182089"/>
                      <a:pt x="110535" y="184318"/>
                    </a:cubicBezTo>
                    <a:close/>
                  </a:path>
                </a:pathLst>
              </a:custGeom>
              <a:solidFill>
                <a:srgbClr val="E49963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/>
              </a:p>
            </p:txBody>
          </p:sp>
          <p:sp>
            <p:nvSpPr>
              <p:cNvPr id="151" name="Freeform: Shape 150">
                <a:extLst>
                  <a:ext uri="{FF2B5EF4-FFF2-40B4-BE49-F238E27FC236}">
                    <a16:creationId xmlns:a16="http://schemas.microsoft.com/office/drawing/2014/main" id="{F1DC4772-B649-F586-D501-D9B6E53A840F}"/>
                  </a:ext>
                </a:extLst>
              </p:cNvPr>
              <p:cNvSpPr/>
              <p:nvPr/>
            </p:nvSpPr>
            <p:spPr>
              <a:xfrm>
                <a:off x="3595567" y="5441384"/>
                <a:ext cx="141627" cy="110593"/>
              </a:xfrm>
              <a:custGeom>
                <a:avLst/>
                <a:gdLst>
                  <a:gd name="connsiteX0" fmla="*/ 141627 w 141627"/>
                  <a:gd name="connsiteY0" fmla="*/ 13854 h 110593"/>
                  <a:gd name="connsiteX1" fmla="*/ 65811 w 141627"/>
                  <a:gd name="connsiteY1" fmla="*/ 105475 h 110593"/>
                  <a:gd name="connsiteX2" fmla="*/ 0 w 141627"/>
                  <a:gd name="connsiteY2" fmla="*/ 104975 h 110593"/>
                  <a:gd name="connsiteX3" fmla="*/ 42502 w 141627"/>
                  <a:gd name="connsiteY3" fmla="*/ 28180 h 110593"/>
                  <a:gd name="connsiteX4" fmla="*/ 141605 w 141627"/>
                  <a:gd name="connsiteY4" fmla="*/ 13831 h 1105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627" h="110593">
                    <a:moveTo>
                      <a:pt x="141627" y="13854"/>
                    </a:moveTo>
                    <a:cubicBezTo>
                      <a:pt x="141627" y="13854"/>
                      <a:pt x="111724" y="93673"/>
                      <a:pt x="65811" y="105475"/>
                    </a:cubicBezTo>
                    <a:cubicBezTo>
                      <a:pt x="19921" y="117277"/>
                      <a:pt x="0" y="104975"/>
                      <a:pt x="0" y="104975"/>
                    </a:cubicBezTo>
                    <a:cubicBezTo>
                      <a:pt x="0" y="104975"/>
                      <a:pt x="35202" y="77004"/>
                      <a:pt x="42502" y="28180"/>
                    </a:cubicBezTo>
                    <a:cubicBezTo>
                      <a:pt x="42502" y="28180"/>
                      <a:pt x="119046" y="-24168"/>
                      <a:pt x="141605" y="13831"/>
                    </a:cubicBezTo>
                    <a:close/>
                  </a:path>
                </a:pathLst>
              </a:custGeom>
              <a:solidFill>
                <a:srgbClr val="16356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/>
              </a:p>
            </p:txBody>
          </p:sp>
          <p:sp>
            <p:nvSpPr>
              <p:cNvPr id="152" name="Freeform: Shape 151">
                <a:extLst>
                  <a:ext uri="{FF2B5EF4-FFF2-40B4-BE49-F238E27FC236}">
                    <a16:creationId xmlns:a16="http://schemas.microsoft.com/office/drawing/2014/main" id="{24175E2A-8D68-87B9-6D61-AB6032A53EF9}"/>
                  </a:ext>
                </a:extLst>
              </p:cNvPr>
              <p:cNvSpPr/>
              <p:nvPr/>
            </p:nvSpPr>
            <p:spPr>
              <a:xfrm>
                <a:off x="3767785" y="5781705"/>
                <a:ext cx="34391" cy="133230"/>
              </a:xfrm>
              <a:custGeom>
                <a:avLst/>
                <a:gdLst>
                  <a:gd name="connsiteX0" fmla="*/ 155 w 34391"/>
                  <a:gd name="connsiteY0" fmla="*/ 9750 h 133230"/>
                  <a:gd name="connsiteX1" fmla="*/ 18597 w 34391"/>
                  <a:gd name="connsiteY1" fmla="*/ 3064 h 133230"/>
                  <a:gd name="connsiteX2" fmla="*/ 30581 w 34391"/>
                  <a:gd name="connsiteY2" fmla="*/ 45316 h 133230"/>
                  <a:gd name="connsiteX3" fmla="*/ 30581 w 34391"/>
                  <a:gd name="connsiteY3" fmla="*/ 133231 h 133230"/>
                  <a:gd name="connsiteX4" fmla="*/ 155 w 34391"/>
                  <a:gd name="connsiteY4" fmla="*/ 9750 h 1332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4391" h="133230">
                    <a:moveTo>
                      <a:pt x="155" y="9750"/>
                    </a:moveTo>
                    <a:cubicBezTo>
                      <a:pt x="-1756" y="1996"/>
                      <a:pt x="14595" y="-3826"/>
                      <a:pt x="18597" y="3064"/>
                    </a:cubicBezTo>
                    <a:cubicBezTo>
                      <a:pt x="26101" y="16004"/>
                      <a:pt x="27580" y="32309"/>
                      <a:pt x="30581" y="45316"/>
                    </a:cubicBezTo>
                    <a:cubicBezTo>
                      <a:pt x="39154" y="82429"/>
                      <a:pt x="30581" y="133231"/>
                      <a:pt x="30581" y="133231"/>
                    </a:cubicBezTo>
                    <a:lnTo>
                      <a:pt x="155" y="9750"/>
                    </a:lnTo>
                    <a:close/>
                  </a:path>
                </a:pathLst>
              </a:custGeom>
              <a:solidFill>
                <a:srgbClr val="E58638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/>
              </a:p>
            </p:txBody>
          </p:sp>
          <p:sp>
            <p:nvSpPr>
              <p:cNvPr id="153" name="Freeform: Shape 152">
                <a:extLst>
                  <a:ext uri="{FF2B5EF4-FFF2-40B4-BE49-F238E27FC236}">
                    <a16:creationId xmlns:a16="http://schemas.microsoft.com/office/drawing/2014/main" id="{7D303587-2F82-7571-D9FA-BC5A4A4AE538}"/>
                  </a:ext>
                </a:extLst>
              </p:cNvPr>
              <p:cNvSpPr/>
              <p:nvPr/>
            </p:nvSpPr>
            <p:spPr>
              <a:xfrm>
                <a:off x="3729781" y="5448703"/>
                <a:ext cx="55307" cy="99982"/>
              </a:xfrm>
              <a:custGeom>
                <a:avLst/>
                <a:gdLst>
                  <a:gd name="connsiteX0" fmla="*/ 0 w 55307"/>
                  <a:gd name="connsiteY0" fmla="*/ 13016 h 99982"/>
                  <a:gd name="connsiteX1" fmla="*/ 27789 w 55307"/>
                  <a:gd name="connsiteY1" fmla="*/ 48173 h 99982"/>
                  <a:gd name="connsiteX2" fmla="*/ 46072 w 55307"/>
                  <a:gd name="connsiteY2" fmla="*/ 99953 h 99982"/>
                  <a:gd name="connsiteX3" fmla="*/ 43275 w 55307"/>
                  <a:gd name="connsiteY3" fmla="*/ 14994 h 99982"/>
                  <a:gd name="connsiteX4" fmla="*/ 0 w 55307"/>
                  <a:gd name="connsiteY4" fmla="*/ 13016 h 999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307" h="99982">
                    <a:moveTo>
                      <a:pt x="0" y="13016"/>
                    </a:moveTo>
                    <a:cubicBezTo>
                      <a:pt x="0" y="13016"/>
                      <a:pt x="22331" y="30844"/>
                      <a:pt x="27789" y="48173"/>
                    </a:cubicBezTo>
                    <a:cubicBezTo>
                      <a:pt x="33224" y="65501"/>
                      <a:pt x="35680" y="101158"/>
                      <a:pt x="46072" y="99953"/>
                    </a:cubicBezTo>
                    <a:cubicBezTo>
                      <a:pt x="46072" y="99953"/>
                      <a:pt x="68608" y="45694"/>
                      <a:pt x="43275" y="14994"/>
                    </a:cubicBezTo>
                    <a:cubicBezTo>
                      <a:pt x="16419" y="-17547"/>
                      <a:pt x="0" y="13016"/>
                      <a:pt x="0" y="13016"/>
                    </a:cubicBezTo>
                    <a:close/>
                  </a:path>
                </a:pathLst>
              </a:custGeom>
              <a:solidFill>
                <a:srgbClr val="16356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/>
              </a:p>
            </p:txBody>
          </p:sp>
          <p:sp>
            <p:nvSpPr>
              <p:cNvPr id="154" name="Freeform: Shape 153">
                <a:extLst>
                  <a:ext uri="{FF2B5EF4-FFF2-40B4-BE49-F238E27FC236}">
                    <a16:creationId xmlns:a16="http://schemas.microsoft.com/office/drawing/2014/main" id="{F7BC1CDA-E02B-EC2D-095C-D452CBCD5EEB}"/>
                  </a:ext>
                </a:extLst>
              </p:cNvPr>
              <p:cNvSpPr/>
              <p:nvPr/>
            </p:nvSpPr>
            <p:spPr>
              <a:xfrm>
                <a:off x="3716955" y="5594031"/>
                <a:ext cx="41058" cy="12981"/>
              </a:xfrm>
              <a:custGeom>
                <a:avLst/>
                <a:gdLst>
                  <a:gd name="connsiteX0" fmla="*/ 0 w 41058"/>
                  <a:gd name="connsiteY0" fmla="*/ 5540 h 12981"/>
                  <a:gd name="connsiteX1" fmla="*/ 23536 w 41058"/>
                  <a:gd name="connsiteY1" fmla="*/ 12840 h 12981"/>
                  <a:gd name="connsiteX2" fmla="*/ 41046 w 41058"/>
                  <a:gd name="connsiteY2" fmla="*/ 2220 h 12981"/>
                  <a:gd name="connsiteX3" fmla="*/ 0 w 41058"/>
                  <a:gd name="connsiteY3" fmla="*/ 5518 h 129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58" h="12981">
                    <a:moveTo>
                      <a:pt x="0" y="5540"/>
                    </a:moveTo>
                    <a:cubicBezTo>
                      <a:pt x="0" y="5540"/>
                      <a:pt x="2024" y="14182"/>
                      <a:pt x="23536" y="12840"/>
                    </a:cubicBezTo>
                    <a:cubicBezTo>
                      <a:pt x="23536" y="12840"/>
                      <a:pt x="41592" y="11726"/>
                      <a:pt x="41046" y="2220"/>
                    </a:cubicBezTo>
                    <a:cubicBezTo>
                      <a:pt x="41046" y="2220"/>
                      <a:pt x="23536" y="-4534"/>
                      <a:pt x="0" y="55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/>
              </a:p>
            </p:txBody>
          </p:sp>
          <p:sp>
            <p:nvSpPr>
              <p:cNvPr id="155" name="Freeform: Shape 154">
                <a:extLst>
                  <a:ext uri="{FF2B5EF4-FFF2-40B4-BE49-F238E27FC236}">
                    <a16:creationId xmlns:a16="http://schemas.microsoft.com/office/drawing/2014/main" id="{FE4D51E7-FB72-C2D6-F62A-B599AC7D62E1}"/>
                  </a:ext>
                </a:extLst>
              </p:cNvPr>
              <p:cNvSpPr/>
              <p:nvPr/>
            </p:nvSpPr>
            <p:spPr>
              <a:xfrm>
                <a:off x="3772308" y="5920053"/>
                <a:ext cx="229811" cy="220149"/>
              </a:xfrm>
              <a:custGeom>
                <a:avLst/>
                <a:gdLst>
                  <a:gd name="connsiteX0" fmla="*/ 229789 w 229811"/>
                  <a:gd name="connsiteY0" fmla="*/ 180718 h 220149"/>
                  <a:gd name="connsiteX1" fmla="*/ 228152 w 229811"/>
                  <a:gd name="connsiteY1" fmla="*/ 186108 h 220149"/>
                  <a:gd name="connsiteX2" fmla="*/ 19236 w 229811"/>
                  <a:gd name="connsiteY2" fmla="*/ 216921 h 220149"/>
                  <a:gd name="connsiteX3" fmla="*/ 4386 w 229811"/>
                  <a:gd name="connsiteY3" fmla="*/ 0 h 220149"/>
                  <a:gd name="connsiteX4" fmla="*/ 53483 w 229811"/>
                  <a:gd name="connsiteY4" fmla="*/ 179809 h 220149"/>
                  <a:gd name="connsiteX5" fmla="*/ 229812 w 229811"/>
                  <a:gd name="connsiteY5" fmla="*/ 180695 h 2201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29811" h="220149">
                    <a:moveTo>
                      <a:pt x="229789" y="180718"/>
                    </a:moveTo>
                    <a:cubicBezTo>
                      <a:pt x="229471" y="182606"/>
                      <a:pt x="228925" y="184425"/>
                      <a:pt x="228152" y="186108"/>
                    </a:cubicBezTo>
                    <a:cubicBezTo>
                      <a:pt x="219602" y="204937"/>
                      <a:pt x="41498" y="228928"/>
                      <a:pt x="19236" y="216921"/>
                    </a:cubicBezTo>
                    <a:cubicBezTo>
                      <a:pt x="9275" y="211554"/>
                      <a:pt x="-8189" y="99899"/>
                      <a:pt x="4386" y="0"/>
                    </a:cubicBezTo>
                    <a:cubicBezTo>
                      <a:pt x="17848" y="57124"/>
                      <a:pt x="21942" y="174305"/>
                      <a:pt x="53483" y="179809"/>
                    </a:cubicBezTo>
                    <a:cubicBezTo>
                      <a:pt x="89231" y="186085"/>
                      <a:pt x="183080" y="174123"/>
                      <a:pt x="229812" y="180695"/>
                    </a:cubicBezTo>
                    <a:close/>
                  </a:path>
                </a:pathLst>
              </a:custGeom>
              <a:solidFill>
                <a:srgbClr val="E58638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/>
              </a:p>
            </p:txBody>
          </p:sp>
          <p:sp>
            <p:nvSpPr>
              <p:cNvPr id="156" name="Freeform: Shape 155">
                <a:extLst>
                  <a:ext uri="{FF2B5EF4-FFF2-40B4-BE49-F238E27FC236}">
                    <a16:creationId xmlns:a16="http://schemas.microsoft.com/office/drawing/2014/main" id="{8FB8DDD6-E80E-A61F-EE84-72675D21D3D8}"/>
                  </a:ext>
                </a:extLst>
              </p:cNvPr>
              <p:cNvSpPr/>
              <p:nvPr/>
            </p:nvSpPr>
            <p:spPr>
              <a:xfrm>
                <a:off x="3439682" y="5681478"/>
                <a:ext cx="367031" cy="601082"/>
              </a:xfrm>
              <a:custGeom>
                <a:avLst/>
                <a:gdLst>
                  <a:gd name="connsiteX0" fmla="*/ 365392 w 367031"/>
                  <a:gd name="connsiteY0" fmla="*/ 238028 h 601082"/>
                  <a:gd name="connsiteX1" fmla="*/ 335170 w 367031"/>
                  <a:gd name="connsiteY1" fmla="*/ 505183 h 601082"/>
                  <a:gd name="connsiteX2" fmla="*/ 314613 w 367031"/>
                  <a:gd name="connsiteY2" fmla="*/ 514165 h 601082"/>
                  <a:gd name="connsiteX3" fmla="*/ 214692 w 367031"/>
                  <a:gd name="connsiteY3" fmla="*/ 542432 h 601082"/>
                  <a:gd name="connsiteX4" fmla="*/ 92598 w 367031"/>
                  <a:gd name="connsiteY4" fmla="*/ 590801 h 601082"/>
                  <a:gd name="connsiteX5" fmla="*/ 50528 w 367031"/>
                  <a:gd name="connsiteY5" fmla="*/ 600261 h 601082"/>
                  <a:gd name="connsiteX6" fmla="*/ 2364 w 367031"/>
                  <a:gd name="connsiteY6" fmla="*/ 582546 h 601082"/>
                  <a:gd name="connsiteX7" fmla="*/ 46890 w 367031"/>
                  <a:gd name="connsiteY7" fmla="*/ 322691 h 601082"/>
                  <a:gd name="connsiteX8" fmla="*/ 46390 w 367031"/>
                  <a:gd name="connsiteY8" fmla="*/ 320462 h 601082"/>
                  <a:gd name="connsiteX9" fmla="*/ 45389 w 367031"/>
                  <a:gd name="connsiteY9" fmla="*/ 294788 h 601082"/>
                  <a:gd name="connsiteX10" fmla="*/ 111018 w 367031"/>
                  <a:gd name="connsiteY10" fmla="*/ 117277 h 601082"/>
                  <a:gd name="connsiteX11" fmla="*/ 184993 w 367031"/>
                  <a:gd name="connsiteY11" fmla="*/ 50 h 601082"/>
                  <a:gd name="connsiteX12" fmla="*/ 284823 w 367031"/>
                  <a:gd name="connsiteY12" fmla="*/ 9214 h 601082"/>
                  <a:gd name="connsiteX13" fmla="*/ 365415 w 367031"/>
                  <a:gd name="connsiteY13" fmla="*/ 238051 h 6010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67031" h="601082">
                    <a:moveTo>
                      <a:pt x="365392" y="238028"/>
                    </a:moveTo>
                    <a:cubicBezTo>
                      <a:pt x="321117" y="451447"/>
                      <a:pt x="358161" y="484193"/>
                      <a:pt x="335170" y="505183"/>
                    </a:cubicBezTo>
                    <a:cubicBezTo>
                      <a:pt x="335057" y="505274"/>
                      <a:pt x="314750" y="514052"/>
                      <a:pt x="314613" y="514165"/>
                    </a:cubicBezTo>
                    <a:cubicBezTo>
                      <a:pt x="290645" y="534950"/>
                      <a:pt x="290031" y="509754"/>
                      <a:pt x="214692" y="542432"/>
                    </a:cubicBezTo>
                    <a:cubicBezTo>
                      <a:pt x="178807" y="558009"/>
                      <a:pt x="132781" y="578612"/>
                      <a:pt x="92598" y="590801"/>
                    </a:cubicBezTo>
                    <a:cubicBezTo>
                      <a:pt x="77453" y="595371"/>
                      <a:pt x="63149" y="598782"/>
                      <a:pt x="50528" y="600261"/>
                    </a:cubicBezTo>
                    <a:cubicBezTo>
                      <a:pt x="26310" y="603103"/>
                      <a:pt x="8254" y="598896"/>
                      <a:pt x="2364" y="582546"/>
                    </a:cubicBezTo>
                    <a:cubicBezTo>
                      <a:pt x="-14759" y="535018"/>
                      <a:pt x="67447" y="408809"/>
                      <a:pt x="46890" y="322691"/>
                    </a:cubicBezTo>
                    <a:cubicBezTo>
                      <a:pt x="46708" y="321940"/>
                      <a:pt x="46549" y="321190"/>
                      <a:pt x="46390" y="320462"/>
                    </a:cubicBezTo>
                    <a:cubicBezTo>
                      <a:pt x="44889" y="312935"/>
                      <a:pt x="44616" y="304271"/>
                      <a:pt x="45389" y="294788"/>
                    </a:cubicBezTo>
                    <a:cubicBezTo>
                      <a:pt x="49232" y="246738"/>
                      <a:pt x="79568" y="176902"/>
                      <a:pt x="111018" y="117277"/>
                    </a:cubicBezTo>
                    <a:cubicBezTo>
                      <a:pt x="145720" y="51511"/>
                      <a:pt x="181763" y="-1860"/>
                      <a:pt x="184993" y="50"/>
                    </a:cubicBezTo>
                    <a:cubicBezTo>
                      <a:pt x="276546" y="54377"/>
                      <a:pt x="284823" y="9214"/>
                      <a:pt x="284823" y="9214"/>
                    </a:cubicBezTo>
                    <a:cubicBezTo>
                      <a:pt x="284823" y="9214"/>
                      <a:pt x="380515" y="165259"/>
                      <a:pt x="365415" y="238051"/>
                    </a:cubicBezTo>
                    <a:close/>
                  </a:path>
                </a:pathLst>
              </a:custGeom>
              <a:solidFill>
                <a:srgbClr val="EE984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/>
              </a:p>
            </p:txBody>
          </p:sp>
          <p:sp>
            <p:nvSpPr>
              <p:cNvPr id="157" name="Freeform: Shape 156">
                <a:extLst>
                  <a:ext uri="{FF2B5EF4-FFF2-40B4-BE49-F238E27FC236}">
                    <a16:creationId xmlns:a16="http://schemas.microsoft.com/office/drawing/2014/main" id="{8FE69419-6C5B-ED4A-F1B2-36E56EBB132B}"/>
                  </a:ext>
                </a:extLst>
              </p:cNvPr>
              <p:cNvSpPr/>
              <p:nvPr/>
            </p:nvSpPr>
            <p:spPr>
              <a:xfrm>
                <a:off x="3439682" y="5842439"/>
                <a:ext cx="321935" cy="440098"/>
              </a:xfrm>
              <a:custGeom>
                <a:avLst/>
                <a:gdLst>
                  <a:gd name="connsiteX0" fmla="*/ 321890 w 321935"/>
                  <a:gd name="connsiteY0" fmla="*/ 350203 h 440098"/>
                  <a:gd name="connsiteX1" fmla="*/ 321890 w 321935"/>
                  <a:gd name="connsiteY1" fmla="*/ 350203 h 440098"/>
                  <a:gd name="connsiteX2" fmla="*/ 214692 w 321935"/>
                  <a:gd name="connsiteY2" fmla="*/ 381448 h 440098"/>
                  <a:gd name="connsiteX3" fmla="*/ 92598 w 321935"/>
                  <a:gd name="connsiteY3" fmla="*/ 429817 h 440098"/>
                  <a:gd name="connsiteX4" fmla="*/ 50528 w 321935"/>
                  <a:gd name="connsiteY4" fmla="*/ 439277 h 440098"/>
                  <a:gd name="connsiteX5" fmla="*/ 2364 w 321935"/>
                  <a:gd name="connsiteY5" fmla="*/ 421562 h 440098"/>
                  <a:gd name="connsiteX6" fmla="*/ 46890 w 321935"/>
                  <a:gd name="connsiteY6" fmla="*/ 161707 h 440098"/>
                  <a:gd name="connsiteX7" fmla="*/ 46390 w 321935"/>
                  <a:gd name="connsiteY7" fmla="*/ 159479 h 440098"/>
                  <a:gd name="connsiteX8" fmla="*/ 45389 w 321935"/>
                  <a:gd name="connsiteY8" fmla="*/ 133805 h 440098"/>
                  <a:gd name="connsiteX9" fmla="*/ 106993 w 321935"/>
                  <a:gd name="connsiteY9" fmla="*/ 0 h 440098"/>
                  <a:gd name="connsiteX10" fmla="*/ 244004 w 321935"/>
                  <a:gd name="connsiteY10" fmla="*/ 208939 h 440098"/>
                  <a:gd name="connsiteX11" fmla="*/ 321936 w 321935"/>
                  <a:gd name="connsiteY11" fmla="*/ 350225 h 4400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21935" h="440098">
                    <a:moveTo>
                      <a:pt x="321890" y="350203"/>
                    </a:moveTo>
                    <a:cubicBezTo>
                      <a:pt x="321776" y="350294"/>
                      <a:pt x="322026" y="350089"/>
                      <a:pt x="321890" y="350203"/>
                    </a:cubicBezTo>
                    <a:cubicBezTo>
                      <a:pt x="297922" y="370987"/>
                      <a:pt x="290031" y="348793"/>
                      <a:pt x="214692" y="381448"/>
                    </a:cubicBezTo>
                    <a:cubicBezTo>
                      <a:pt x="178807" y="397025"/>
                      <a:pt x="132781" y="417628"/>
                      <a:pt x="92598" y="429817"/>
                    </a:cubicBezTo>
                    <a:cubicBezTo>
                      <a:pt x="72064" y="433387"/>
                      <a:pt x="56782" y="436548"/>
                      <a:pt x="50528" y="439277"/>
                    </a:cubicBezTo>
                    <a:cubicBezTo>
                      <a:pt x="26310" y="442119"/>
                      <a:pt x="8254" y="437912"/>
                      <a:pt x="2364" y="421562"/>
                    </a:cubicBezTo>
                    <a:cubicBezTo>
                      <a:pt x="-14759" y="374035"/>
                      <a:pt x="67447" y="247825"/>
                      <a:pt x="46890" y="161707"/>
                    </a:cubicBezTo>
                    <a:cubicBezTo>
                      <a:pt x="46708" y="160957"/>
                      <a:pt x="46549" y="160206"/>
                      <a:pt x="46390" y="159479"/>
                    </a:cubicBezTo>
                    <a:cubicBezTo>
                      <a:pt x="44616" y="150974"/>
                      <a:pt x="44389" y="142469"/>
                      <a:pt x="45389" y="133805"/>
                    </a:cubicBezTo>
                    <a:cubicBezTo>
                      <a:pt x="49732" y="97284"/>
                      <a:pt x="76566" y="57692"/>
                      <a:pt x="106993" y="0"/>
                    </a:cubicBezTo>
                    <a:cubicBezTo>
                      <a:pt x="127346" y="21490"/>
                      <a:pt x="280139" y="-3434"/>
                      <a:pt x="244004" y="208939"/>
                    </a:cubicBezTo>
                    <a:cubicBezTo>
                      <a:pt x="232929" y="274022"/>
                      <a:pt x="312430" y="299696"/>
                      <a:pt x="321936" y="350225"/>
                    </a:cubicBezTo>
                    <a:close/>
                  </a:path>
                </a:pathLst>
              </a:custGeom>
              <a:solidFill>
                <a:srgbClr val="E58638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/>
              </a:p>
            </p:txBody>
          </p:sp>
          <p:grpSp>
            <p:nvGrpSpPr>
              <p:cNvPr id="158" name="Graphic 131">
                <a:extLst>
                  <a:ext uri="{FF2B5EF4-FFF2-40B4-BE49-F238E27FC236}">
                    <a16:creationId xmlns:a16="http://schemas.microsoft.com/office/drawing/2014/main" id="{189EC543-7012-DCAA-90CE-F349E1BFA498}"/>
                  </a:ext>
                </a:extLst>
              </p:cNvPr>
              <p:cNvGrpSpPr/>
              <p:nvPr/>
            </p:nvGrpSpPr>
            <p:grpSpPr>
              <a:xfrm>
                <a:off x="4011712" y="6054744"/>
                <a:ext cx="71545" cy="55645"/>
                <a:chOff x="4011712" y="6054744"/>
                <a:chExt cx="71545" cy="55645"/>
              </a:xfrm>
            </p:grpSpPr>
            <p:sp>
              <p:nvSpPr>
                <p:cNvPr id="161" name="Freeform: Shape 160">
                  <a:extLst>
                    <a:ext uri="{FF2B5EF4-FFF2-40B4-BE49-F238E27FC236}">
                      <a16:creationId xmlns:a16="http://schemas.microsoft.com/office/drawing/2014/main" id="{369F99D7-0B06-B653-BC6F-FC58E53F086C}"/>
                    </a:ext>
                  </a:extLst>
                </p:cNvPr>
                <p:cNvSpPr/>
                <p:nvPr/>
              </p:nvSpPr>
              <p:spPr>
                <a:xfrm>
                  <a:off x="4011712" y="6054744"/>
                  <a:ext cx="71545" cy="54372"/>
                </a:xfrm>
                <a:custGeom>
                  <a:avLst/>
                  <a:gdLst>
                    <a:gd name="connsiteX0" fmla="*/ 8714 w 71545"/>
                    <a:gd name="connsiteY0" fmla="*/ 42161 h 54372"/>
                    <a:gd name="connsiteX1" fmla="*/ 8714 w 71545"/>
                    <a:gd name="connsiteY1" fmla="*/ 42161 h 54372"/>
                    <a:gd name="connsiteX2" fmla="*/ 35639 w 71545"/>
                    <a:gd name="connsiteY2" fmla="*/ 54372 h 54372"/>
                    <a:gd name="connsiteX3" fmla="*/ 71546 w 71545"/>
                    <a:gd name="connsiteY3" fmla="*/ 18465 h 54372"/>
                    <a:gd name="connsiteX4" fmla="*/ 71546 w 71545"/>
                    <a:gd name="connsiteY4" fmla="*/ 4480 h 54372"/>
                    <a:gd name="connsiteX5" fmla="*/ 71250 w 71545"/>
                    <a:gd name="connsiteY5" fmla="*/ 0 h 54372"/>
                    <a:gd name="connsiteX6" fmla="*/ 27 w 71545"/>
                    <a:gd name="connsiteY6" fmla="*/ 0 h 54372"/>
                    <a:gd name="connsiteX7" fmla="*/ 1619 w 71545"/>
                    <a:gd name="connsiteY7" fmla="*/ 26584 h 54372"/>
                    <a:gd name="connsiteX8" fmla="*/ 8737 w 71545"/>
                    <a:gd name="connsiteY8" fmla="*/ 42161 h 543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1545" h="54372">
                      <a:moveTo>
                        <a:pt x="8714" y="42161"/>
                      </a:moveTo>
                      <a:lnTo>
                        <a:pt x="8714" y="42161"/>
                      </a:lnTo>
                      <a:cubicBezTo>
                        <a:pt x="15309" y="49642"/>
                        <a:pt x="24951" y="54372"/>
                        <a:pt x="35639" y="54372"/>
                      </a:cubicBezTo>
                      <a:cubicBezTo>
                        <a:pt x="55378" y="54372"/>
                        <a:pt x="71546" y="38227"/>
                        <a:pt x="71546" y="18465"/>
                      </a:cubicBezTo>
                      <a:lnTo>
                        <a:pt x="71546" y="4480"/>
                      </a:lnTo>
                      <a:cubicBezTo>
                        <a:pt x="71546" y="2956"/>
                        <a:pt x="71432" y="1455"/>
                        <a:pt x="71250" y="0"/>
                      </a:cubicBezTo>
                      <a:lnTo>
                        <a:pt x="27" y="0"/>
                      </a:lnTo>
                      <a:cubicBezTo>
                        <a:pt x="-155" y="1478"/>
                        <a:pt x="596" y="20626"/>
                        <a:pt x="1619" y="26584"/>
                      </a:cubicBezTo>
                      <a:cubicBezTo>
                        <a:pt x="3256" y="36225"/>
                        <a:pt x="8737" y="42161"/>
                        <a:pt x="8737" y="42161"/>
                      </a:cubicBezTo>
                      <a:close/>
                    </a:path>
                  </a:pathLst>
                </a:custGeom>
                <a:solidFill>
                  <a:srgbClr val="C45446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LID4096"/>
                </a:p>
              </p:txBody>
            </p:sp>
            <p:sp>
              <p:nvSpPr>
                <p:cNvPr id="162" name="Freeform: Shape 161">
                  <a:extLst>
                    <a:ext uri="{FF2B5EF4-FFF2-40B4-BE49-F238E27FC236}">
                      <a16:creationId xmlns:a16="http://schemas.microsoft.com/office/drawing/2014/main" id="{9CA70093-28EB-A458-7AC6-02FF5637ABFD}"/>
                    </a:ext>
                  </a:extLst>
                </p:cNvPr>
                <p:cNvSpPr/>
                <p:nvPr/>
              </p:nvSpPr>
              <p:spPr>
                <a:xfrm>
                  <a:off x="4036709" y="6054744"/>
                  <a:ext cx="40728" cy="54395"/>
                </a:xfrm>
                <a:custGeom>
                  <a:avLst/>
                  <a:gdLst>
                    <a:gd name="connsiteX0" fmla="*/ 40410 w 40728"/>
                    <a:gd name="connsiteY0" fmla="*/ 0 h 54395"/>
                    <a:gd name="connsiteX1" fmla="*/ 30768 w 40728"/>
                    <a:gd name="connsiteY1" fmla="*/ 0 h 54395"/>
                    <a:gd name="connsiteX2" fmla="*/ 31063 w 40728"/>
                    <a:gd name="connsiteY2" fmla="*/ 4503 h 54395"/>
                    <a:gd name="connsiteX3" fmla="*/ 31063 w 40728"/>
                    <a:gd name="connsiteY3" fmla="*/ 18488 h 54395"/>
                    <a:gd name="connsiteX4" fmla="*/ 0 w 40728"/>
                    <a:gd name="connsiteY4" fmla="*/ 54054 h 54395"/>
                    <a:gd name="connsiteX5" fmla="*/ 4821 w 40728"/>
                    <a:gd name="connsiteY5" fmla="*/ 54395 h 54395"/>
                    <a:gd name="connsiteX6" fmla="*/ 40728 w 40728"/>
                    <a:gd name="connsiteY6" fmla="*/ 18488 h 54395"/>
                    <a:gd name="connsiteX7" fmla="*/ 40728 w 40728"/>
                    <a:gd name="connsiteY7" fmla="*/ 4503 h 54395"/>
                    <a:gd name="connsiteX8" fmla="*/ 40432 w 40728"/>
                    <a:gd name="connsiteY8" fmla="*/ 0 h 543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0728" h="54395">
                      <a:moveTo>
                        <a:pt x="40410" y="0"/>
                      </a:moveTo>
                      <a:lnTo>
                        <a:pt x="30768" y="0"/>
                      </a:lnTo>
                      <a:cubicBezTo>
                        <a:pt x="30950" y="1478"/>
                        <a:pt x="31063" y="2979"/>
                        <a:pt x="31063" y="4503"/>
                      </a:cubicBezTo>
                      <a:lnTo>
                        <a:pt x="31063" y="18488"/>
                      </a:lnTo>
                      <a:cubicBezTo>
                        <a:pt x="31063" y="36589"/>
                        <a:pt x="17465" y="51689"/>
                        <a:pt x="0" y="54054"/>
                      </a:cubicBezTo>
                      <a:cubicBezTo>
                        <a:pt x="1569" y="54281"/>
                        <a:pt x="3184" y="54395"/>
                        <a:pt x="4821" y="54395"/>
                      </a:cubicBezTo>
                      <a:cubicBezTo>
                        <a:pt x="24560" y="54395"/>
                        <a:pt x="40728" y="38227"/>
                        <a:pt x="40728" y="18488"/>
                      </a:cubicBezTo>
                      <a:lnTo>
                        <a:pt x="40728" y="4503"/>
                      </a:lnTo>
                      <a:cubicBezTo>
                        <a:pt x="40728" y="2979"/>
                        <a:pt x="40614" y="1478"/>
                        <a:pt x="40432" y="0"/>
                      </a:cubicBezTo>
                      <a:close/>
                    </a:path>
                  </a:pathLst>
                </a:custGeom>
                <a:solidFill>
                  <a:srgbClr val="E37970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LID4096"/>
                </a:p>
              </p:txBody>
            </p:sp>
            <p:sp>
              <p:nvSpPr>
                <p:cNvPr id="163" name="Freeform: Shape 162">
                  <a:extLst>
                    <a:ext uri="{FF2B5EF4-FFF2-40B4-BE49-F238E27FC236}">
                      <a16:creationId xmlns:a16="http://schemas.microsoft.com/office/drawing/2014/main" id="{93969588-5EB6-852D-5F95-11A26256FD23}"/>
                    </a:ext>
                  </a:extLst>
                </p:cNvPr>
                <p:cNvSpPr/>
                <p:nvPr/>
              </p:nvSpPr>
              <p:spPr>
                <a:xfrm rot="10800000">
                  <a:off x="4032683" y="6106001"/>
                  <a:ext cx="29312" cy="4388"/>
                </a:xfrm>
                <a:custGeom>
                  <a:avLst/>
                  <a:gdLst>
                    <a:gd name="connsiteX0" fmla="*/ 0 w 29312"/>
                    <a:gd name="connsiteY0" fmla="*/ 0 h 4388"/>
                    <a:gd name="connsiteX1" fmla="*/ 29312 w 29312"/>
                    <a:gd name="connsiteY1" fmla="*/ 0 h 4388"/>
                    <a:gd name="connsiteX2" fmla="*/ 29312 w 29312"/>
                    <a:gd name="connsiteY2" fmla="*/ 4389 h 4388"/>
                    <a:gd name="connsiteX3" fmla="*/ 0 w 29312"/>
                    <a:gd name="connsiteY3" fmla="*/ 4389 h 43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312" h="4388">
                      <a:moveTo>
                        <a:pt x="0" y="0"/>
                      </a:moveTo>
                      <a:lnTo>
                        <a:pt x="29312" y="0"/>
                      </a:lnTo>
                      <a:lnTo>
                        <a:pt x="29312" y="4389"/>
                      </a:lnTo>
                      <a:lnTo>
                        <a:pt x="0" y="4389"/>
                      </a:lnTo>
                      <a:close/>
                    </a:path>
                  </a:pathLst>
                </a:custGeom>
                <a:solidFill>
                  <a:srgbClr val="C45446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LID4096"/>
                </a:p>
              </p:txBody>
            </p:sp>
          </p:grpSp>
          <p:sp>
            <p:nvSpPr>
              <p:cNvPr id="159" name="Freeform: Shape 158">
                <a:extLst>
                  <a:ext uri="{FF2B5EF4-FFF2-40B4-BE49-F238E27FC236}">
                    <a16:creationId xmlns:a16="http://schemas.microsoft.com/office/drawing/2014/main" id="{82FC8175-EAFF-4ABB-2E17-0D4BDB37DAC5}"/>
                  </a:ext>
                </a:extLst>
              </p:cNvPr>
              <p:cNvSpPr/>
              <p:nvPr/>
            </p:nvSpPr>
            <p:spPr>
              <a:xfrm>
                <a:off x="3739450" y="6199377"/>
                <a:ext cx="107355" cy="42362"/>
              </a:xfrm>
              <a:custGeom>
                <a:avLst/>
                <a:gdLst>
                  <a:gd name="connsiteX0" fmla="*/ 14686 w 107355"/>
                  <a:gd name="connsiteY0" fmla="*/ 4112 h 42362"/>
                  <a:gd name="connsiteX1" fmla="*/ 63783 w 107355"/>
                  <a:gd name="connsiteY1" fmla="*/ 2407 h 42362"/>
                  <a:gd name="connsiteX2" fmla="*/ 107172 w 107355"/>
                  <a:gd name="connsiteY2" fmla="*/ 33220 h 42362"/>
                  <a:gd name="connsiteX3" fmla="*/ 52367 w 107355"/>
                  <a:gd name="connsiteY3" fmla="*/ 37791 h 42362"/>
                  <a:gd name="connsiteX4" fmla="*/ 6704 w 107355"/>
                  <a:gd name="connsiteY4" fmla="*/ 33789 h 42362"/>
                  <a:gd name="connsiteX5" fmla="*/ 14686 w 107355"/>
                  <a:gd name="connsiteY5" fmla="*/ 4112 h 423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7355" h="42362">
                    <a:moveTo>
                      <a:pt x="14686" y="4112"/>
                    </a:moveTo>
                    <a:cubicBezTo>
                      <a:pt x="14686" y="4112"/>
                      <a:pt x="48365" y="-3869"/>
                      <a:pt x="63783" y="2407"/>
                    </a:cubicBezTo>
                    <a:cubicBezTo>
                      <a:pt x="79201" y="8683"/>
                      <a:pt x="110014" y="24670"/>
                      <a:pt x="107172" y="33220"/>
                    </a:cubicBezTo>
                    <a:cubicBezTo>
                      <a:pt x="104329" y="41793"/>
                      <a:pt x="67785" y="46341"/>
                      <a:pt x="52367" y="37791"/>
                    </a:cubicBezTo>
                    <a:cubicBezTo>
                      <a:pt x="36949" y="29241"/>
                      <a:pt x="25533" y="40065"/>
                      <a:pt x="6704" y="33789"/>
                    </a:cubicBezTo>
                    <a:cubicBezTo>
                      <a:pt x="-12125" y="27512"/>
                      <a:pt x="14686" y="4112"/>
                      <a:pt x="14686" y="4112"/>
                    </a:cubicBezTo>
                    <a:close/>
                  </a:path>
                </a:pathLst>
              </a:custGeom>
              <a:solidFill>
                <a:srgbClr val="E49963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/>
              </a:p>
            </p:txBody>
          </p:sp>
          <p:sp>
            <p:nvSpPr>
              <p:cNvPr id="160" name="Freeform: Shape 159">
                <a:extLst>
                  <a:ext uri="{FF2B5EF4-FFF2-40B4-BE49-F238E27FC236}">
                    <a16:creationId xmlns:a16="http://schemas.microsoft.com/office/drawing/2014/main" id="{92A1E349-0729-D91F-E46E-54A998B06571}"/>
                  </a:ext>
                </a:extLst>
              </p:cNvPr>
              <p:cNvSpPr/>
              <p:nvPr/>
            </p:nvSpPr>
            <p:spPr>
              <a:xfrm>
                <a:off x="3465190" y="5681505"/>
                <a:ext cx="300719" cy="548213"/>
              </a:xfrm>
              <a:custGeom>
                <a:avLst/>
                <a:gdLst>
                  <a:gd name="connsiteX0" fmla="*/ 159462 w 300719"/>
                  <a:gd name="connsiteY0" fmla="*/ 0 h 548213"/>
                  <a:gd name="connsiteX1" fmla="*/ 12968 w 300719"/>
                  <a:gd name="connsiteY1" fmla="*/ 61604 h 548213"/>
                  <a:gd name="connsiteX2" fmla="*/ 30092 w 300719"/>
                  <a:gd name="connsiteY2" fmla="*/ 395547 h 548213"/>
                  <a:gd name="connsiteX3" fmla="*/ 268139 w 300719"/>
                  <a:gd name="connsiteY3" fmla="*/ 547953 h 548213"/>
                  <a:gd name="connsiteX4" fmla="*/ 300680 w 300719"/>
                  <a:gd name="connsiteY4" fmla="*/ 516276 h 548213"/>
                  <a:gd name="connsiteX5" fmla="*/ 107159 w 300719"/>
                  <a:gd name="connsiteY5" fmla="*/ 339878 h 548213"/>
                  <a:gd name="connsiteX6" fmla="*/ 159462 w 300719"/>
                  <a:gd name="connsiteY6" fmla="*/ 0 h 548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0719" h="548213">
                    <a:moveTo>
                      <a:pt x="159462" y="0"/>
                    </a:moveTo>
                    <a:cubicBezTo>
                      <a:pt x="159462" y="0"/>
                      <a:pt x="35231" y="1660"/>
                      <a:pt x="12968" y="61604"/>
                    </a:cubicBezTo>
                    <a:cubicBezTo>
                      <a:pt x="-9295" y="121548"/>
                      <a:pt x="-2450" y="332192"/>
                      <a:pt x="30092" y="395547"/>
                    </a:cubicBezTo>
                    <a:cubicBezTo>
                      <a:pt x="62633" y="458902"/>
                      <a:pt x="247581" y="544542"/>
                      <a:pt x="268139" y="547953"/>
                    </a:cubicBezTo>
                    <a:cubicBezTo>
                      <a:pt x="288696" y="551387"/>
                      <a:pt x="301522" y="519710"/>
                      <a:pt x="300680" y="516276"/>
                    </a:cubicBezTo>
                    <a:cubicBezTo>
                      <a:pt x="299816" y="512842"/>
                      <a:pt x="106318" y="356161"/>
                      <a:pt x="107159" y="339878"/>
                    </a:cubicBezTo>
                    <a:cubicBezTo>
                      <a:pt x="108023" y="323619"/>
                      <a:pt x="159462" y="0"/>
                      <a:pt x="159462" y="0"/>
                    </a:cubicBezTo>
                    <a:close/>
                  </a:path>
                </a:pathLst>
              </a:custGeom>
              <a:solidFill>
                <a:srgbClr val="EE984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/>
              </a:p>
            </p:txBody>
          </p:sp>
        </p:grpSp>
        <p:grpSp>
          <p:nvGrpSpPr>
            <p:cNvPr id="16" name="Graphic 131">
              <a:extLst>
                <a:ext uri="{FF2B5EF4-FFF2-40B4-BE49-F238E27FC236}">
                  <a16:creationId xmlns:a16="http://schemas.microsoft.com/office/drawing/2014/main" id="{27A2A1C1-373F-61BD-B90B-D6B546F0B369}"/>
                </a:ext>
              </a:extLst>
            </p:cNvPr>
            <p:cNvGrpSpPr/>
            <p:nvPr/>
          </p:nvGrpSpPr>
          <p:grpSpPr>
            <a:xfrm>
              <a:off x="4246262" y="5402844"/>
              <a:ext cx="1015401" cy="1478343"/>
              <a:chOff x="4246262" y="5402844"/>
              <a:chExt cx="1015401" cy="1478343"/>
            </a:xfrm>
          </p:grpSpPr>
          <p:sp>
            <p:nvSpPr>
              <p:cNvPr id="114" name="Freeform: Shape 113">
                <a:extLst>
                  <a:ext uri="{FF2B5EF4-FFF2-40B4-BE49-F238E27FC236}">
                    <a16:creationId xmlns:a16="http://schemas.microsoft.com/office/drawing/2014/main" id="{93567A5E-DF1E-D156-0959-FB71C72D0455}"/>
                  </a:ext>
                </a:extLst>
              </p:cNvPr>
              <p:cNvSpPr/>
              <p:nvPr/>
            </p:nvSpPr>
            <p:spPr>
              <a:xfrm>
                <a:off x="4450417" y="5876138"/>
                <a:ext cx="112450" cy="83724"/>
              </a:xfrm>
              <a:custGeom>
                <a:avLst/>
                <a:gdLst>
                  <a:gd name="connsiteX0" fmla="*/ 112141 w 112450"/>
                  <a:gd name="connsiteY0" fmla="*/ 54125 h 83724"/>
                  <a:gd name="connsiteX1" fmla="*/ 73573 w 112450"/>
                  <a:gd name="connsiteY1" fmla="*/ 11123 h 83724"/>
                  <a:gd name="connsiteX2" fmla="*/ 35051 w 112450"/>
                  <a:gd name="connsiteY2" fmla="*/ 207 h 83724"/>
                  <a:gd name="connsiteX3" fmla="*/ 36961 w 112450"/>
                  <a:gd name="connsiteY3" fmla="*/ 7416 h 83724"/>
                  <a:gd name="connsiteX4" fmla="*/ 52834 w 112450"/>
                  <a:gd name="connsiteY4" fmla="*/ 19900 h 83724"/>
                  <a:gd name="connsiteX5" fmla="*/ 1873 w 112450"/>
                  <a:gd name="connsiteY5" fmla="*/ 6711 h 83724"/>
                  <a:gd name="connsiteX6" fmla="*/ 21839 w 112450"/>
                  <a:gd name="connsiteY6" fmla="*/ 57604 h 83724"/>
                  <a:gd name="connsiteX7" fmla="*/ 90606 w 112450"/>
                  <a:gd name="connsiteY7" fmla="*/ 79799 h 83724"/>
                  <a:gd name="connsiteX8" fmla="*/ 112118 w 112450"/>
                  <a:gd name="connsiteY8" fmla="*/ 54125 h 837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2450" h="83724">
                    <a:moveTo>
                      <a:pt x="112141" y="54125"/>
                    </a:moveTo>
                    <a:cubicBezTo>
                      <a:pt x="112141" y="54125"/>
                      <a:pt x="80395" y="15671"/>
                      <a:pt x="73573" y="11123"/>
                    </a:cubicBezTo>
                    <a:cubicBezTo>
                      <a:pt x="66751" y="6575"/>
                      <a:pt x="36779" y="-1385"/>
                      <a:pt x="35051" y="207"/>
                    </a:cubicBezTo>
                    <a:cubicBezTo>
                      <a:pt x="33345" y="1822"/>
                      <a:pt x="33254" y="4141"/>
                      <a:pt x="36961" y="7416"/>
                    </a:cubicBezTo>
                    <a:cubicBezTo>
                      <a:pt x="40668" y="10691"/>
                      <a:pt x="54858" y="18968"/>
                      <a:pt x="52834" y="19900"/>
                    </a:cubicBezTo>
                    <a:cubicBezTo>
                      <a:pt x="50810" y="20833"/>
                      <a:pt x="8035" y="-452"/>
                      <a:pt x="1873" y="6711"/>
                    </a:cubicBezTo>
                    <a:cubicBezTo>
                      <a:pt x="-4290" y="13874"/>
                      <a:pt x="5375" y="43437"/>
                      <a:pt x="21839" y="57604"/>
                    </a:cubicBezTo>
                    <a:cubicBezTo>
                      <a:pt x="38325" y="71771"/>
                      <a:pt x="87513" y="77820"/>
                      <a:pt x="90606" y="79799"/>
                    </a:cubicBezTo>
                    <a:cubicBezTo>
                      <a:pt x="116848" y="96581"/>
                      <a:pt x="112118" y="54125"/>
                      <a:pt x="112118" y="54125"/>
                    </a:cubicBezTo>
                    <a:close/>
                  </a:path>
                </a:pathLst>
              </a:custGeom>
              <a:solidFill>
                <a:srgbClr val="ED975D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/>
              </a:p>
            </p:txBody>
          </p:sp>
          <p:sp>
            <p:nvSpPr>
              <p:cNvPr id="115" name="Freeform: Shape 114">
                <a:extLst>
                  <a:ext uri="{FF2B5EF4-FFF2-40B4-BE49-F238E27FC236}">
                    <a16:creationId xmlns:a16="http://schemas.microsoft.com/office/drawing/2014/main" id="{8F5BFE6F-3783-5F54-6209-74AF9AA2B285}"/>
                  </a:ext>
                </a:extLst>
              </p:cNvPr>
              <p:cNvSpPr/>
              <p:nvPr/>
            </p:nvSpPr>
            <p:spPr>
              <a:xfrm>
                <a:off x="4678756" y="6703528"/>
                <a:ext cx="181247" cy="177659"/>
              </a:xfrm>
              <a:custGeom>
                <a:avLst/>
                <a:gdLst>
                  <a:gd name="connsiteX0" fmla="*/ 181247 w 181247"/>
                  <a:gd name="connsiteY0" fmla="*/ 148995 h 177659"/>
                  <a:gd name="connsiteX1" fmla="*/ 172401 w 181247"/>
                  <a:gd name="connsiteY1" fmla="*/ 162821 h 177659"/>
                  <a:gd name="connsiteX2" fmla="*/ 172310 w 181247"/>
                  <a:gd name="connsiteY2" fmla="*/ 162844 h 177659"/>
                  <a:gd name="connsiteX3" fmla="*/ 124283 w 181247"/>
                  <a:gd name="connsiteY3" fmla="*/ 168052 h 177659"/>
                  <a:gd name="connsiteX4" fmla="*/ 117483 w 181247"/>
                  <a:gd name="connsiteY4" fmla="*/ 167892 h 177659"/>
                  <a:gd name="connsiteX5" fmla="*/ 115914 w 181247"/>
                  <a:gd name="connsiteY5" fmla="*/ 167892 h 177659"/>
                  <a:gd name="connsiteX6" fmla="*/ 114709 w 181247"/>
                  <a:gd name="connsiteY6" fmla="*/ 167892 h 177659"/>
                  <a:gd name="connsiteX7" fmla="*/ 60337 w 181247"/>
                  <a:gd name="connsiteY7" fmla="*/ 177057 h 177659"/>
                  <a:gd name="connsiteX8" fmla="*/ 165 w 181247"/>
                  <a:gd name="connsiteY8" fmla="*/ 162367 h 177659"/>
                  <a:gd name="connsiteX9" fmla="*/ 36368 w 181247"/>
                  <a:gd name="connsiteY9" fmla="*/ 145812 h 177659"/>
                  <a:gd name="connsiteX10" fmla="*/ 39324 w 181247"/>
                  <a:gd name="connsiteY10" fmla="*/ 144902 h 177659"/>
                  <a:gd name="connsiteX11" fmla="*/ 47397 w 181247"/>
                  <a:gd name="connsiteY11" fmla="*/ 142355 h 177659"/>
                  <a:gd name="connsiteX12" fmla="*/ 101042 w 181247"/>
                  <a:gd name="connsiteY12" fmla="*/ 101832 h 177659"/>
                  <a:gd name="connsiteX13" fmla="*/ 88466 w 181247"/>
                  <a:gd name="connsiteY13" fmla="*/ 6981 h 177659"/>
                  <a:gd name="connsiteX14" fmla="*/ 155255 w 181247"/>
                  <a:gd name="connsiteY14" fmla="*/ 0 h 177659"/>
                  <a:gd name="connsiteX15" fmla="*/ 165898 w 181247"/>
                  <a:gd name="connsiteY15" fmla="*/ 95737 h 177659"/>
                  <a:gd name="connsiteX16" fmla="*/ 177177 w 181247"/>
                  <a:gd name="connsiteY16" fmla="*/ 127938 h 177659"/>
                  <a:gd name="connsiteX17" fmla="*/ 177836 w 181247"/>
                  <a:gd name="connsiteY17" fmla="*/ 130121 h 177659"/>
                  <a:gd name="connsiteX18" fmla="*/ 181247 w 181247"/>
                  <a:gd name="connsiteY18" fmla="*/ 148927 h 1776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81247" h="177659">
                    <a:moveTo>
                      <a:pt x="181247" y="148995"/>
                    </a:moveTo>
                    <a:cubicBezTo>
                      <a:pt x="181247" y="155431"/>
                      <a:pt x="177950" y="159865"/>
                      <a:pt x="172401" y="162821"/>
                    </a:cubicBezTo>
                    <a:cubicBezTo>
                      <a:pt x="172401" y="162821"/>
                      <a:pt x="172356" y="162844"/>
                      <a:pt x="172310" y="162844"/>
                    </a:cubicBezTo>
                    <a:cubicBezTo>
                      <a:pt x="162009" y="168325"/>
                      <a:pt x="143953" y="168893"/>
                      <a:pt x="124283" y="168052"/>
                    </a:cubicBezTo>
                    <a:cubicBezTo>
                      <a:pt x="121758" y="167961"/>
                      <a:pt x="119507" y="167892"/>
                      <a:pt x="117483" y="167892"/>
                    </a:cubicBezTo>
                    <a:cubicBezTo>
                      <a:pt x="116960" y="167892"/>
                      <a:pt x="116414" y="167892"/>
                      <a:pt x="115914" y="167892"/>
                    </a:cubicBezTo>
                    <a:cubicBezTo>
                      <a:pt x="115505" y="167892"/>
                      <a:pt x="115095" y="167892"/>
                      <a:pt x="114709" y="167892"/>
                    </a:cubicBezTo>
                    <a:cubicBezTo>
                      <a:pt x="95243" y="168347"/>
                      <a:pt x="97312" y="173987"/>
                      <a:pt x="60337" y="177057"/>
                    </a:cubicBezTo>
                    <a:cubicBezTo>
                      <a:pt x="18198" y="180536"/>
                      <a:pt x="2667" y="168052"/>
                      <a:pt x="165" y="162367"/>
                    </a:cubicBezTo>
                    <a:cubicBezTo>
                      <a:pt x="-1927" y="157546"/>
                      <a:pt x="16152" y="152065"/>
                      <a:pt x="36368" y="145812"/>
                    </a:cubicBezTo>
                    <a:cubicBezTo>
                      <a:pt x="37346" y="145516"/>
                      <a:pt x="38324" y="145198"/>
                      <a:pt x="39324" y="144902"/>
                    </a:cubicBezTo>
                    <a:cubicBezTo>
                      <a:pt x="42008" y="144061"/>
                      <a:pt x="44714" y="143219"/>
                      <a:pt x="47397" y="142355"/>
                    </a:cubicBezTo>
                    <a:cubicBezTo>
                      <a:pt x="71457" y="134601"/>
                      <a:pt x="95152" y="125413"/>
                      <a:pt x="101042" y="101832"/>
                    </a:cubicBezTo>
                    <a:cubicBezTo>
                      <a:pt x="107318" y="76817"/>
                      <a:pt x="88466" y="6981"/>
                      <a:pt x="88466" y="6981"/>
                    </a:cubicBezTo>
                    <a:lnTo>
                      <a:pt x="155255" y="0"/>
                    </a:lnTo>
                    <a:cubicBezTo>
                      <a:pt x="155255" y="0"/>
                      <a:pt x="161691" y="72997"/>
                      <a:pt x="165898" y="95737"/>
                    </a:cubicBezTo>
                    <a:cubicBezTo>
                      <a:pt x="168149" y="107881"/>
                      <a:pt x="173834" y="117545"/>
                      <a:pt x="177177" y="127938"/>
                    </a:cubicBezTo>
                    <a:cubicBezTo>
                      <a:pt x="177404" y="128665"/>
                      <a:pt x="177632" y="129393"/>
                      <a:pt x="177836" y="130121"/>
                    </a:cubicBezTo>
                    <a:cubicBezTo>
                      <a:pt x="179542" y="136215"/>
                      <a:pt x="181270" y="142491"/>
                      <a:pt x="181247" y="148927"/>
                    </a:cubicBezTo>
                    <a:close/>
                  </a:path>
                </a:pathLst>
              </a:custGeom>
              <a:solidFill>
                <a:srgbClr val="E49963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/>
              </a:p>
            </p:txBody>
          </p:sp>
          <p:sp>
            <p:nvSpPr>
              <p:cNvPr id="116" name="Freeform: Shape 115">
                <a:extLst>
                  <a:ext uri="{FF2B5EF4-FFF2-40B4-BE49-F238E27FC236}">
                    <a16:creationId xmlns:a16="http://schemas.microsoft.com/office/drawing/2014/main" id="{DDAB2497-1CAA-9293-E707-F4EAD26627A9}"/>
                  </a:ext>
                </a:extLst>
              </p:cNvPr>
              <p:cNvSpPr/>
              <p:nvPr/>
            </p:nvSpPr>
            <p:spPr>
              <a:xfrm>
                <a:off x="4678779" y="6831466"/>
                <a:ext cx="181247" cy="49721"/>
              </a:xfrm>
              <a:custGeom>
                <a:avLst/>
                <a:gdLst>
                  <a:gd name="connsiteX0" fmla="*/ 181225 w 181247"/>
                  <a:gd name="connsiteY0" fmla="*/ 21058 h 49721"/>
                  <a:gd name="connsiteX1" fmla="*/ 172379 w 181247"/>
                  <a:gd name="connsiteY1" fmla="*/ 34884 h 49721"/>
                  <a:gd name="connsiteX2" fmla="*/ 172288 w 181247"/>
                  <a:gd name="connsiteY2" fmla="*/ 34906 h 49721"/>
                  <a:gd name="connsiteX3" fmla="*/ 124305 w 181247"/>
                  <a:gd name="connsiteY3" fmla="*/ 40000 h 49721"/>
                  <a:gd name="connsiteX4" fmla="*/ 117483 w 181247"/>
                  <a:gd name="connsiteY4" fmla="*/ 39955 h 49721"/>
                  <a:gd name="connsiteX5" fmla="*/ 115914 w 181247"/>
                  <a:gd name="connsiteY5" fmla="*/ 39955 h 49721"/>
                  <a:gd name="connsiteX6" fmla="*/ 114709 w 181247"/>
                  <a:gd name="connsiteY6" fmla="*/ 39955 h 49721"/>
                  <a:gd name="connsiteX7" fmla="*/ 60336 w 181247"/>
                  <a:gd name="connsiteY7" fmla="*/ 49119 h 49721"/>
                  <a:gd name="connsiteX8" fmla="*/ 165 w 181247"/>
                  <a:gd name="connsiteY8" fmla="*/ 34429 h 49721"/>
                  <a:gd name="connsiteX9" fmla="*/ 36368 w 181247"/>
                  <a:gd name="connsiteY9" fmla="*/ 17874 h 49721"/>
                  <a:gd name="connsiteX10" fmla="*/ 101042 w 181247"/>
                  <a:gd name="connsiteY10" fmla="*/ 23218 h 49721"/>
                  <a:gd name="connsiteX11" fmla="*/ 177177 w 181247"/>
                  <a:gd name="connsiteY11" fmla="*/ 0 h 49721"/>
                  <a:gd name="connsiteX12" fmla="*/ 177836 w 181247"/>
                  <a:gd name="connsiteY12" fmla="*/ 2183 h 49721"/>
                  <a:gd name="connsiteX13" fmla="*/ 181247 w 181247"/>
                  <a:gd name="connsiteY13" fmla="*/ 20989 h 49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81247" h="49721">
                    <a:moveTo>
                      <a:pt x="181225" y="21058"/>
                    </a:moveTo>
                    <a:cubicBezTo>
                      <a:pt x="181225" y="27493"/>
                      <a:pt x="177927" y="31928"/>
                      <a:pt x="172379" y="34884"/>
                    </a:cubicBezTo>
                    <a:cubicBezTo>
                      <a:pt x="172379" y="34884"/>
                      <a:pt x="172333" y="34906"/>
                      <a:pt x="172288" y="34906"/>
                    </a:cubicBezTo>
                    <a:cubicBezTo>
                      <a:pt x="161327" y="39818"/>
                      <a:pt x="143544" y="40523"/>
                      <a:pt x="124305" y="40000"/>
                    </a:cubicBezTo>
                    <a:cubicBezTo>
                      <a:pt x="121781" y="39932"/>
                      <a:pt x="119530" y="39909"/>
                      <a:pt x="117483" y="39955"/>
                    </a:cubicBezTo>
                    <a:cubicBezTo>
                      <a:pt x="116960" y="39955"/>
                      <a:pt x="116414" y="39955"/>
                      <a:pt x="115914" y="39955"/>
                    </a:cubicBezTo>
                    <a:cubicBezTo>
                      <a:pt x="115505" y="39955"/>
                      <a:pt x="115095" y="39955"/>
                      <a:pt x="114709" y="39955"/>
                    </a:cubicBezTo>
                    <a:cubicBezTo>
                      <a:pt x="95243" y="40410"/>
                      <a:pt x="97312" y="46049"/>
                      <a:pt x="60336" y="49119"/>
                    </a:cubicBezTo>
                    <a:cubicBezTo>
                      <a:pt x="18198" y="52598"/>
                      <a:pt x="2667" y="40114"/>
                      <a:pt x="165" y="34429"/>
                    </a:cubicBezTo>
                    <a:cubicBezTo>
                      <a:pt x="-1927" y="29608"/>
                      <a:pt x="16152" y="24128"/>
                      <a:pt x="36368" y="17874"/>
                    </a:cubicBezTo>
                    <a:cubicBezTo>
                      <a:pt x="42030" y="19989"/>
                      <a:pt x="69069" y="29085"/>
                      <a:pt x="101042" y="23218"/>
                    </a:cubicBezTo>
                    <a:cubicBezTo>
                      <a:pt x="129172" y="18101"/>
                      <a:pt x="157097" y="4548"/>
                      <a:pt x="177177" y="0"/>
                    </a:cubicBezTo>
                    <a:cubicBezTo>
                      <a:pt x="177404" y="728"/>
                      <a:pt x="177632" y="1455"/>
                      <a:pt x="177836" y="2183"/>
                    </a:cubicBezTo>
                    <a:cubicBezTo>
                      <a:pt x="179542" y="8277"/>
                      <a:pt x="181270" y="14554"/>
                      <a:pt x="181247" y="20989"/>
                    </a:cubicBezTo>
                    <a:close/>
                  </a:path>
                </a:pathLst>
              </a:custGeom>
              <a:solidFill>
                <a:srgbClr val="C65447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/>
              </a:p>
            </p:txBody>
          </p:sp>
          <p:sp>
            <p:nvSpPr>
              <p:cNvPr id="117" name="Freeform: Shape 116">
                <a:extLst>
                  <a:ext uri="{FF2B5EF4-FFF2-40B4-BE49-F238E27FC236}">
                    <a16:creationId xmlns:a16="http://schemas.microsoft.com/office/drawing/2014/main" id="{526F3A51-06E2-E679-1275-587700846CED}"/>
                  </a:ext>
                </a:extLst>
              </p:cNvPr>
              <p:cNvSpPr/>
              <p:nvPr/>
            </p:nvSpPr>
            <p:spPr>
              <a:xfrm>
                <a:off x="4246262" y="6642539"/>
                <a:ext cx="228404" cy="143414"/>
              </a:xfrm>
              <a:custGeom>
                <a:avLst/>
                <a:gdLst>
                  <a:gd name="connsiteX0" fmla="*/ 180354 w 228404"/>
                  <a:gd name="connsiteY0" fmla="*/ 129529 h 143414"/>
                  <a:gd name="connsiteX1" fmla="*/ 120660 w 228404"/>
                  <a:gd name="connsiteY1" fmla="*/ 137762 h 143414"/>
                  <a:gd name="connsiteX2" fmla="*/ 56100 w 228404"/>
                  <a:gd name="connsiteY2" fmla="*/ 134464 h 143414"/>
                  <a:gd name="connsiteX3" fmla="*/ 45 w 228404"/>
                  <a:gd name="connsiteY3" fmla="*/ 107881 h 143414"/>
                  <a:gd name="connsiteX4" fmla="*/ 41955 w 228404"/>
                  <a:gd name="connsiteY4" fmla="*/ 97807 h 143414"/>
                  <a:gd name="connsiteX5" fmla="*/ 50392 w 228404"/>
                  <a:gd name="connsiteY5" fmla="*/ 96806 h 143414"/>
                  <a:gd name="connsiteX6" fmla="*/ 116817 w 228404"/>
                  <a:gd name="connsiteY6" fmla="*/ 64083 h 143414"/>
                  <a:gd name="connsiteX7" fmla="*/ 170757 w 228404"/>
                  <a:gd name="connsiteY7" fmla="*/ 0 h 143414"/>
                  <a:gd name="connsiteX8" fmla="*/ 228404 w 228404"/>
                  <a:gd name="connsiteY8" fmla="*/ 4571 h 143414"/>
                  <a:gd name="connsiteX9" fmla="*/ 186448 w 228404"/>
                  <a:gd name="connsiteY9" fmla="*/ 70495 h 143414"/>
                  <a:gd name="connsiteX10" fmla="*/ 180786 w 228404"/>
                  <a:gd name="connsiteY10" fmla="*/ 109791 h 143414"/>
                  <a:gd name="connsiteX11" fmla="*/ 180354 w 228404"/>
                  <a:gd name="connsiteY11" fmla="*/ 129507 h 1434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28404" h="143414">
                    <a:moveTo>
                      <a:pt x="180354" y="129529"/>
                    </a:moveTo>
                    <a:cubicBezTo>
                      <a:pt x="176647" y="148086"/>
                      <a:pt x="150200" y="144993"/>
                      <a:pt x="120660" y="137762"/>
                    </a:cubicBezTo>
                    <a:cubicBezTo>
                      <a:pt x="91120" y="130553"/>
                      <a:pt x="98147" y="139126"/>
                      <a:pt x="56100" y="134464"/>
                    </a:cubicBezTo>
                    <a:cubicBezTo>
                      <a:pt x="14053" y="129802"/>
                      <a:pt x="1318" y="114134"/>
                      <a:pt x="45" y="107881"/>
                    </a:cubicBezTo>
                    <a:cubicBezTo>
                      <a:pt x="-1092" y="102332"/>
                      <a:pt x="19670" y="100376"/>
                      <a:pt x="41955" y="97807"/>
                    </a:cubicBezTo>
                    <a:cubicBezTo>
                      <a:pt x="44752" y="97488"/>
                      <a:pt x="47572" y="97147"/>
                      <a:pt x="50392" y="96806"/>
                    </a:cubicBezTo>
                    <a:cubicBezTo>
                      <a:pt x="75543" y="93645"/>
                      <a:pt x="93963" y="77408"/>
                      <a:pt x="116817" y="64083"/>
                    </a:cubicBezTo>
                    <a:cubicBezTo>
                      <a:pt x="138466" y="51462"/>
                      <a:pt x="170757" y="0"/>
                      <a:pt x="170757" y="0"/>
                    </a:cubicBezTo>
                    <a:lnTo>
                      <a:pt x="228404" y="4571"/>
                    </a:lnTo>
                    <a:cubicBezTo>
                      <a:pt x="228404" y="4571"/>
                      <a:pt x="198159" y="50529"/>
                      <a:pt x="186448" y="70495"/>
                    </a:cubicBezTo>
                    <a:cubicBezTo>
                      <a:pt x="179558" y="82252"/>
                      <a:pt x="179921" y="97784"/>
                      <a:pt x="180786" y="109791"/>
                    </a:cubicBezTo>
                    <a:cubicBezTo>
                      <a:pt x="181240" y="116317"/>
                      <a:pt x="181650" y="122980"/>
                      <a:pt x="180354" y="129507"/>
                    </a:cubicBezTo>
                    <a:close/>
                  </a:path>
                </a:pathLst>
              </a:custGeom>
              <a:solidFill>
                <a:srgbClr val="E49963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/>
              </a:p>
            </p:txBody>
          </p:sp>
          <p:sp>
            <p:nvSpPr>
              <p:cNvPr id="118" name="Freeform: Shape 117">
                <a:extLst>
                  <a:ext uri="{FF2B5EF4-FFF2-40B4-BE49-F238E27FC236}">
                    <a16:creationId xmlns:a16="http://schemas.microsoft.com/office/drawing/2014/main" id="{F74B710A-C050-9775-7030-385894923FED}"/>
                  </a:ext>
                </a:extLst>
              </p:cNvPr>
              <p:cNvSpPr/>
              <p:nvPr/>
            </p:nvSpPr>
            <p:spPr>
              <a:xfrm>
                <a:off x="4246285" y="6740368"/>
                <a:ext cx="181248" cy="45584"/>
              </a:xfrm>
              <a:custGeom>
                <a:avLst/>
                <a:gdLst>
                  <a:gd name="connsiteX0" fmla="*/ 120660 w 181248"/>
                  <a:gd name="connsiteY0" fmla="*/ 39955 h 45584"/>
                  <a:gd name="connsiteX1" fmla="*/ 56100 w 181248"/>
                  <a:gd name="connsiteY1" fmla="*/ 36658 h 45584"/>
                  <a:gd name="connsiteX2" fmla="*/ 45 w 181248"/>
                  <a:gd name="connsiteY2" fmla="*/ 10074 h 45584"/>
                  <a:gd name="connsiteX3" fmla="*/ 41955 w 181248"/>
                  <a:gd name="connsiteY3" fmla="*/ 0 h 45584"/>
                  <a:gd name="connsiteX4" fmla="*/ 42160 w 181248"/>
                  <a:gd name="connsiteY4" fmla="*/ 432 h 45584"/>
                  <a:gd name="connsiteX5" fmla="*/ 102377 w 181248"/>
                  <a:gd name="connsiteY5" fmla="*/ 19148 h 45584"/>
                  <a:gd name="connsiteX6" fmla="*/ 180808 w 181248"/>
                  <a:gd name="connsiteY6" fmla="*/ 11984 h 45584"/>
                  <a:gd name="connsiteX7" fmla="*/ 180376 w 181248"/>
                  <a:gd name="connsiteY7" fmla="*/ 31700 h 45584"/>
                  <a:gd name="connsiteX8" fmla="*/ 120683 w 181248"/>
                  <a:gd name="connsiteY8" fmla="*/ 39932 h 455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81248" h="45584">
                    <a:moveTo>
                      <a:pt x="120660" y="39955"/>
                    </a:moveTo>
                    <a:cubicBezTo>
                      <a:pt x="91120" y="32746"/>
                      <a:pt x="98147" y="41319"/>
                      <a:pt x="56100" y="36658"/>
                    </a:cubicBezTo>
                    <a:cubicBezTo>
                      <a:pt x="14053" y="31996"/>
                      <a:pt x="1318" y="16328"/>
                      <a:pt x="45" y="10074"/>
                    </a:cubicBezTo>
                    <a:cubicBezTo>
                      <a:pt x="-1092" y="4525"/>
                      <a:pt x="19670" y="2570"/>
                      <a:pt x="41955" y="0"/>
                    </a:cubicBezTo>
                    <a:lnTo>
                      <a:pt x="42160" y="432"/>
                    </a:lnTo>
                    <a:cubicBezTo>
                      <a:pt x="42160" y="432"/>
                      <a:pt x="67379" y="18306"/>
                      <a:pt x="102377" y="19148"/>
                    </a:cubicBezTo>
                    <a:cubicBezTo>
                      <a:pt x="130893" y="19830"/>
                      <a:pt x="161115" y="11666"/>
                      <a:pt x="180808" y="11984"/>
                    </a:cubicBezTo>
                    <a:cubicBezTo>
                      <a:pt x="181263" y="18511"/>
                      <a:pt x="181672" y="25174"/>
                      <a:pt x="180376" y="31700"/>
                    </a:cubicBezTo>
                    <a:cubicBezTo>
                      <a:pt x="176670" y="50256"/>
                      <a:pt x="150222" y="47164"/>
                      <a:pt x="120683" y="39932"/>
                    </a:cubicBezTo>
                    <a:close/>
                  </a:path>
                </a:pathLst>
              </a:custGeom>
              <a:solidFill>
                <a:srgbClr val="C65447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/>
              </a:p>
            </p:txBody>
          </p:sp>
          <p:sp>
            <p:nvSpPr>
              <p:cNvPr id="119" name="Freeform: Shape 118">
                <a:extLst>
                  <a:ext uri="{FF2B5EF4-FFF2-40B4-BE49-F238E27FC236}">
                    <a16:creationId xmlns:a16="http://schemas.microsoft.com/office/drawing/2014/main" id="{70D55BC6-2E9E-0A0D-384F-9E15D2C85295}"/>
                  </a:ext>
                </a:extLst>
              </p:cNvPr>
              <p:cNvSpPr/>
              <p:nvPr/>
            </p:nvSpPr>
            <p:spPr>
              <a:xfrm>
                <a:off x="4647539" y="6310994"/>
                <a:ext cx="197796" cy="427138"/>
              </a:xfrm>
              <a:custGeom>
                <a:avLst/>
                <a:gdLst>
                  <a:gd name="connsiteX0" fmla="*/ 23 w 197796"/>
                  <a:gd name="connsiteY0" fmla="*/ 92429 h 427138"/>
                  <a:gd name="connsiteX1" fmla="*/ 124276 w 197796"/>
                  <a:gd name="connsiteY1" fmla="*/ 426827 h 427138"/>
                  <a:gd name="connsiteX2" fmla="*/ 161662 w 197796"/>
                  <a:gd name="connsiteY2" fmla="*/ 423394 h 427138"/>
                  <a:gd name="connsiteX3" fmla="*/ 197796 w 197796"/>
                  <a:gd name="connsiteY3" fmla="*/ 405792 h 427138"/>
                  <a:gd name="connsiteX4" fmla="*/ 110450 w 197796"/>
                  <a:gd name="connsiteY4" fmla="*/ 17932 h 427138"/>
                  <a:gd name="connsiteX5" fmla="*/ 0 w 197796"/>
                  <a:gd name="connsiteY5" fmla="*/ 92429 h 427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7796" h="427138">
                    <a:moveTo>
                      <a:pt x="23" y="92429"/>
                    </a:moveTo>
                    <a:lnTo>
                      <a:pt x="124276" y="426827"/>
                    </a:lnTo>
                    <a:cubicBezTo>
                      <a:pt x="124276" y="426827"/>
                      <a:pt x="143356" y="428669"/>
                      <a:pt x="161662" y="423394"/>
                    </a:cubicBezTo>
                    <a:cubicBezTo>
                      <a:pt x="178512" y="418550"/>
                      <a:pt x="197796" y="405792"/>
                      <a:pt x="197796" y="405792"/>
                    </a:cubicBezTo>
                    <a:cubicBezTo>
                      <a:pt x="197796" y="405792"/>
                      <a:pt x="166960" y="84720"/>
                      <a:pt x="110450" y="17932"/>
                    </a:cubicBezTo>
                    <a:cubicBezTo>
                      <a:pt x="53940" y="-48857"/>
                      <a:pt x="0" y="92429"/>
                      <a:pt x="0" y="92429"/>
                    </a:cubicBezTo>
                    <a:close/>
                  </a:path>
                </a:pathLst>
              </a:custGeom>
              <a:solidFill>
                <a:srgbClr val="365DA4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/>
              </a:p>
            </p:txBody>
          </p:sp>
          <p:sp>
            <p:nvSpPr>
              <p:cNvPr id="120" name="Freeform: Shape 119">
                <a:extLst>
                  <a:ext uri="{FF2B5EF4-FFF2-40B4-BE49-F238E27FC236}">
                    <a16:creationId xmlns:a16="http://schemas.microsoft.com/office/drawing/2014/main" id="{F96BD734-80FF-71D7-16F9-2D65E0C4C79A}"/>
                  </a:ext>
                </a:extLst>
              </p:cNvPr>
              <p:cNvSpPr/>
              <p:nvPr/>
            </p:nvSpPr>
            <p:spPr>
              <a:xfrm>
                <a:off x="4383682" y="6169519"/>
                <a:ext cx="824162" cy="522461"/>
              </a:xfrm>
              <a:custGeom>
                <a:avLst/>
                <a:gdLst>
                  <a:gd name="connsiteX0" fmla="*/ 755369 w 824162"/>
                  <a:gd name="connsiteY0" fmla="*/ 98621 h 522461"/>
                  <a:gd name="connsiteX1" fmla="*/ 318707 w 824162"/>
                  <a:gd name="connsiteY1" fmla="*/ 3589 h 522461"/>
                  <a:gd name="connsiteX2" fmla="*/ 0 w 824162"/>
                  <a:gd name="connsiteY2" fmla="*/ 504947 h 522461"/>
                  <a:gd name="connsiteX3" fmla="*/ 20125 w 824162"/>
                  <a:gd name="connsiteY3" fmla="*/ 517659 h 522461"/>
                  <a:gd name="connsiteX4" fmla="*/ 66993 w 824162"/>
                  <a:gd name="connsiteY4" fmla="*/ 522457 h 522461"/>
                  <a:gd name="connsiteX5" fmla="*/ 308451 w 824162"/>
                  <a:gd name="connsiteY5" fmla="*/ 283569 h 522461"/>
                  <a:gd name="connsiteX6" fmla="*/ 370101 w 824162"/>
                  <a:gd name="connsiteY6" fmla="*/ 183397 h 522461"/>
                  <a:gd name="connsiteX7" fmla="*/ 770810 w 824162"/>
                  <a:gd name="connsiteY7" fmla="*/ 237337 h 522461"/>
                  <a:gd name="connsiteX8" fmla="*/ 822021 w 824162"/>
                  <a:gd name="connsiteY8" fmla="*/ 71969 h 522461"/>
                  <a:gd name="connsiteX9" fmla="*/ 755392 w 824162"/>
                  <a:gd name="connsiteY9" fmla="*/ 98621 h 5224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24162" h="522461">
                    <a:moveTo>
                      <a:pt x="755369" y="98621"/>
                    </a:moveTo>
                    <a:cubicBezTo>
                      <a:pt x="755369" y="98621"/>
                      <a:pt x="398322" y="-22108"/>
                      <a:pt x="318707" y="3589"/>
                    </a:cubicBezTo>
                    <a:cubicBezTo>
                      <a:pt x="239070" y="29285"/>
                      <a:pt x="0" y="504947"/>
                      <a:pt x="0" y="504947"/>
                    </a:cubicBezTo>
                    <a:cubicBezTo>
                      <a:pt x="0" y="504947"/>
                      <a:pt x="5389" y="512133"/>
                      <a:pt x="20125" y="517659"/>
                    </a:cubicBezTo>
                    <a:cubicBezTo>
                      <a:pt x="33815" y="522798"/>
                      <a:pt x="66993" y="522457"/>
                      <a:pt x="66993" y="522457"/>
                    </a:cubicBezTo>
                    <a:cubicBezTo>
                      <a:pt x="66993" y="522457"/>
                      <a:pt x="282755" y="337509"/>
                      <a:pt x="308451" y="283569"/>
                    </a:cubicBezTo>
                    <a:cubicBezTo>
                      <a:pt x="334148" y="229629"/>
                      <a:pt x="344404" y="178258"/>
                      <a:pt x="370101" y="183397"/>
                    </a:cubicBezTo>
                    <a:cubicBezTo>
                      <a:pt x="395797" y="188537"/>
                      <a:pt x="701451" y="309265"/>
                      <a:pt x="770810" y="237337"/>
                    </a:cubicBezTo>
                    <a:cubicBezTo>
                      <a:pt x="840168" y="165410"/>
                      <a:pt x="822021" y="71969"/>
                      <a:pt x="822021" y="71969"/>
                    </a:cubicBezTo>
                    <a:lnTo>
                      <a:pt x="755392" y="98621"/>
                    </a:lnTo>
                    <a:close/>
                  </a:path>
                </a:pathLst>
              </a:custGeom>
              <a:solidFill>
                <a:srgbClr val="466AA5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/>
              </a:p>
            </p:txBody>
          </p:sp>
          <p:sp>
            <p:nvSpPr>
              <p:cNvPr id="121" name="Freeform: Shape 120">
                <a:extLst>
                  <a:ext uri="{FF2B5EF4-FFF2-40B4-BE49-F238E27FC236}">
                    <a16:creationId xmlns:a16="http://schemas.microsoft.com/office/drawing/2014/main" id="{FA990356-7E43-C0A2-55A5-65098CC35E4D}"/>
                  </a:ext>
                </a:extLst>
              </p:cNvPr>
              <p:cNvSpPr/>
              <p:nvPr/>
            </p:nvSpPr>
            <p:spPr>
              <a:xfrm>
                <a:off x="4887040" y="5402844"/>
                <a:ext cx="344826" cy="553411"/>
              </a:xfrm>
              <a:custGeom>
                <a:avLst/>
                <a:gdLst>
                  <a:gd name="connsiteX0" fmla="*/ 33817 w 344826"/>
                  <a:gd name="connsiteY0" fmla="*/ 303654 h 553411"/>
                  <a:gd name="connsiteX1" fmla="*/ 18626 w 344826"/>
                  <a:gd name="connsiteY1" fmla="*/ 233704 h 553411"/>
                  <a:gd name="connsiteX2" fmla="*/ 43618 w 344826"/>
                  <a:gd name="connsiteY2" fmla="*/ 311022 h 553411"/>
                  <a:gd name="connsiteX3" fmla="*/ 257378 w 344826"/>
                  <a:gd name="connsiteY3" fmla="*/ 553412 h 553411"/>
                  <a:gd name="connsiteX4" fmla="*/ 308362 w 344826"/>
                  <a:gd name="connsiteY4" fmla="*/ 467885 h 553411"/>
                  <a:gd name="connsiteX5" fmla="*/ 291239 w 344826"/>
                  <a:gd name="connsiteY5" fmla="*/ 282937 h 553411"/>
                  <a:gd name="connsiteX6" fmla="*/ 238140 w 344826"/>
                  <a:gd name="connsiteY6" fmla="*/ 166597 h 553411"/>
                  <a:gd name="connsiteX7" fmla="*/ 111362 w 344826"/>
                  <a:gd name="connsiteY7" fmla="*/ 7118 h 553411"/>
                  <a:gd name="connsiteX8" fmla="*/ 85438 w 344826"/>
                  <a:gd name="connsiteY8" fmla="*/ 365 h 553411"/>
                  <a:gd name="connsiteX9" fmla="*/ 95330 w 344826"/>
                  <a:gd name="connsiteY9" fmla="*/ 5049 h 553411"/>
                  <a:gd name="connsiteX10" fmla="*/ 48462 w 344826"/>
                  <a:gd name="connsiteY10" fmla="*/ 14009 h 553411"/>
                  <a:gd name="connsiteX11" fmla="*/ 33817 w 344826"/>
                  <a:gd name="connsiteY11" fmla="*/ 303676 h 5534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44826" h="553411">
                    <a:moveTo>
                      <a:pt x="33817" y="303654"/>
                    </a:moveTo>
                    <a:cubicBezTo>
                      <a:pt x="28109" y="291874"/>
                      <a:pt x="21742" y="270976"/>
                      <a:pt x="18626" y="233704"/>
                    </a:cubicBezTo>
                    <a:cubicBezTo>
                      <a:pt x="19104" y="237411"/>
                      <a:pt x="25539" y="284415"/>
                      <a:pt x="43618" y="311022"/>
                    </a:cubicBezTo>
                    <a:cubicBezTo>
                      <a:pt x="117866" y="359777"/>
                      <a:pt x="260198" y="522553"/>
                      <a:pt x="257378" y="553412"/>
                    </a:cubicBezTo>
                    <a:cubicBezTo>
                      <a:pt x="257378" y="553412"/>
                      <a:pt x="307521" y="468385"/>
                      <a:pt x="308362" y="467885"/>
                    </a:cubicBezTo>
                    <a:cubicBezTo>
                      <a:pt x="308362" y="467885"/>
                      <a:pt x="400847" y="350294"/>
                      <a:pt x="291239" y="282937"/>
                    </a:cubicBezTo>
                    <a:cubicBezTo>
                      <a:pt x="235525" y="248713"/>
                      <a:pt x="235820" y="204755"/>
                      <a:pt x="238140" y="166597"/>
                    </a:cubicBezTo>
                    <a:cubicBezTo>
                      <a:pt x="240482" y="128416"/>
                      <a:pt x="222949" y="-35884"/>
                      <a:pt x="111362" y="7118"/>
                    </a:cubicBezTo>
                    <a:cubicBezTo>
                      <a:pt x="111362" y="7118"/>
                      <a:pt x="93465" y="-841"/>
                      <a:pt x="85438" y="365"/>
                    </a:cubicBezTo>
                    <a:cubicBezTo>
                      <a:pt x="85438" y="365"/>
                      <a:pt x="91987" y="1615"/>
                      <a:pt x="95330" y="5049"/>
                    </a:cubicBezTo>
                    <a:cubicBezTo>
                      <a:pt x="82390" y="4276"/>
                      <a:pt x="63902" y="5231"/>
                      <a:pt x="48462" y="14009"/>
                    </a:cubicBezTo>
                    <a:cubicBezTo>
                      <a:pt x="7552" y="37250"/>
                      <a:pt x="-29061" y="245802"/>
                      <a:pt x="33817" y="303676"/>
                    </a:cubicBezTo>
                    <a:close/>
                  </a:path>
                </a:pathLst>
              </a:custGeom>
              <a:solidFill>
                <a:srgbClr val="B74B4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/>
              </a:p>
            </p:txBody>
          </p:sp>
          <p:sp>
            <p:nvSpPr>
              <p:cNvPr id="122" name="Freeform: Shape 121">
                <a:extLst>
                  <a:ext uri="{FF2B5EF4-FFF2-40B4-BE49-F238E27FC236}">
                    <a16:creationId xmlns:a16="http://schemas.microsoft.com/office/drawing/2014/main" id="{434AA6B1-0425-AC0E-03F2-52B3263D3BD5}"/>
                  </a:ext>
                </a:extLst>
              </p:cNvPr>
              <p:cNvSpPr/>
              <p:nvPr/>
            </p:nvSpPr>
            <p:spPr>
              <a:xfrm>
                <a:off x="4935021" y="5606371"/>
                <a:ext cx="105136" cy="123195"/>
              </a:xfrm>
              <a:custGeom>
                <a:avLst/>
                <a:gdLst>
                  <a:gd name="connsiteX0" fmla="*/ 3 w 105136"/>
                  <a:gd name="connsiteY0" fmla="*/ 109927 h 123195"/>
                  <a:gd name="connsiteX1" fmla="*/ 63108 w 105136"/>
                  <a:gd name="connsiteY1" fmla="*/ 121457 h 123195"/>
                  <a:gd name="connsiteX2" fmla="*/ 105132 w 105136"/>
                  <a:gd name="connsiteY2" fmla="*/ 81161 h 123195"/>
                  <a:gd name="connsiteX3" fmla="*/ 91374 w 105136"/>
                  <a:gd name="connsiteY3" fmla="*/ 0 h 123195"/>
                  <a:gd name="connsiteX4" fmla="*/ 86462 w 105136"/>
                  <a:gd name="connsiteY4" fmla="*/ 955 h 123195"/>
                  <a:gd name="connsiteX5" fmla="*/ 3960 w 105136"/>
                  <a:gd name="connsiteY5" fmla="*/ 17283 h 123195"/>
                  <a:gd name="connsiteX6" fmla="*/ 5893 w 105136"/>
                  <a:gd name="connsiteY6" fmla="*/ 67698 h 123195"/>
                  <a:gd name="connsiteX7" fmla="*/ 3 w 105136"/>
                  <a:gd name="connsiteY7" fmla="*/ 109904 h 1231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5136" h="123195">
                    <a:moveTo>
                      <a:pt x="3" y="109927"/>
                    </a:moveTo>
                    <a:cubicBezTo>
                      <a:pt x="-361" y="110086"/>
                      <a:pt x="35864" y="128893"/>
                      <a:pt x="63108" y="121457"/>
                    </a:cubicBezTo>
                    <a:cubicBezTo>
                      <a:pt x="88736" y="114475"/>
                      <a:pt x="105473" y="81229"/>
                      <a:pt x="105132" y="81161"/>
                    </a:cubicBezTo>
                    <a:cubicBezTo>
                      <a:pt x="94285" y="79000"/>
                      <a:pt x="91146" y="64083"/>
                      <a:pt x="91374" y="0"/>
                    </a:cubicBezTo>
                    <a:lnTo>
                      <a:pt x="86462" y="955"/>
                    </a:lnTo>
                    <a:lnTo>
                      <a:pt x="3960" y="17283"/>
                    </a:lnTo>
                    <a:cubicBezTo>
                      <a:pt x="3960" y="17283"/>
                      <a:pt x="5847" y="43252"/>
                      <a:pt x="5893" y="67698"/>
                    </a:cubicBezTo>
                    <a:cubicBezTo>
                      <a:pt x="5938" y="88233"/>
                      <a:pt x="4710" y="107721"/>
                      <a:pt x="3" y="109904"/>
                    </a:cubicBezTo>
                    <a:close/>
                  </a:path>
                </a:pathLst>
              </a:custGeom>
              <a:solidFill>
                <a:srgbClr val="E49963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/>
              </a:p>
            </p:txBody>
          </p:sp>
          <p:sp>
            <p:nvSpPr>
              <p:cNvPr id="123" name="Freeform: Shape 122">
                <a:extLst>
                  <a:ext uri="{FF2B5EF4-FFF2-40B4-BE49-F238E27FC236}">
                    <a16:creationId xmlns:a16="http://schemas.microsoft.com/office/drawing/2014/main" id="{8A1BE812-4860-6019-E3F5-3D147ED7F113}"/>
                  </a:ext>
                </a:extLst>
              </p:cNvPr>
              <p:cNvSpPr/>
              <p:nvPr/>
            </p:nvSpPr>
            <p:spPr>
              <a:xfrm>
                <a:off x="4938981" y="5607303"/>
                <a:ext cx="82502" cy="66765"/>
              </a:xfrm>
              <a:custGeom>
                <a:avLst/>
                <a:gdLst>
                  <a:gd name="connsiteX0" fmla="*/ 0 w 82502"/>
                  <a:gd name="connsiteY0" fmla="*/ 16350 h 66765"/>
                  <a:gd name="connsiteX1" fmla="*/ 1933 w 82502"/>
                  <a:gd name="connsiteY1" fmla="*/ 66766 h 66765"/>
                  <a:gd name="connsiteX2" fmla="*/ 82502 w 82502"/>
                  <a:gd name="connsiteY2" fmla="*/ 0 h 66765"/>
                  <a:gd name="connsiteX3" fmla="*/ 0 w 82502"/>
                  <a:gd name="connsiteY3" fmla="*/ 16328 h 667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2502" h="66765">
                    <a:moveTo>
                      <a:pt x="0" y="16350"/>
                    </a:moveTo>
                    <a:cubicBezTo>
                      <a:pt x="0" y="16350"/>
                      <a:pt x="1887" y="42320"/>
                      <a:pt x="1933" y="66766"/>
                    </a:cubicBezTo>
                    <a:cubicBezTo>
                      <a:pt x="48096" y="65470"/>
                      <a:pt x="72497" y="23354"/>
                      <a:pt x="82502" y="0"/>
                    </a:cubicBezTo>
                    <a:lnTo>
                      <a:pt x="0" y="16328"/>
                    </a:lnTo>
                    <a:close/>
                  </a:path>
                </a:pathLst>
              </a:custGeom>
              <a:solidFill>
                <a:srgbClr val="D68D5D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/>
              </a:p>
            </p:txBody>
          </p:sp>
          <p:sp>
            <p:nvSpPr>
              <p:cNvPr id="124" name="Freeform: Shape 123">
                <a:extLst>
                  <a:ext uri="{FF2B5EF4-FFF2-40B4-BE49-F238E27FC236}">
                    <a16:creationId xmlns:a16="http://schemas.microsoft.com/office/drawing/2014/main" id="{3325E5A0-CE26-CDE5-B9A3-25041C944099}"/>
                  </a:ext>
                </a:extLst>
              </p:cNvPr>
              <p:cNvSpPr/>
              <p:nvPr/>
            </p:nvSpPr>
            <p:spPr>
              <a:xfrm>
                <a:off x="4887018" y="5428844"/>
                <a:ext cx="173693" cy="169499"/>
              </a:xfrm>
              <a:custGeom>
                <a:avLst/>
                <a:gdLst>
                  <a:gd name="connsiteX0" fmla="*/ 142993 w 173693"/>
                  <a:gd name="connsiteY0" fmla="*/ 169500 h 169499"/>
                  <a:gd name="connsiteX1" fmla="*/ 172987 w 173693"/>
                  <a:gd name="connsiteY1" fmla="*/ 98595 h 169499"/>
                  <a:gd name="connsiteX2" fmla="*/ 78319 w 173693"/>
                  <a:gd name="connsiteY2" fmla="*/ 1221 h 169499"/>
                  <a:gd name="connsiteX3" fmla="*/ 29336 w 173693"/>
                  <a:gd name="connsiteY3" fmla="*/ 19732 h 169499"/>
                  <a:gd name="connsiteX4" fmla="*/ 13690 w 173693"/>
                  <a:gd name="connsiteY4" fmla="*/ 135480 h 169499"/>
                  <a:gd name="connsiteX5" fmla="*/ 21604 w 173693"/>
                  <a:gd name="connsiteY5" fmla="*/ 160972 h 169499"/>
                  <a:gd name="connsiteX6" fmla="*/ 142993 w 173693"/>
                  <a:gd name="connsiteY6" fmla="*/ 169500 h 1694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3693" h="169499">
                    <a:moveTo>
                      <a:pt x="142993" y="169500"/>
                    </a:moveTo>
                    <a:cubicBezTo>
                      <a:pt x="142993" y="169500"/>
                      <a:pt x="167188" y="131273"/>
                      <a:pt x="172987" y="98595"/>
                    </a:cubicBezTo>
                    <a:cubicBezTo>
                      <a:pt x="177126" y="75264"/>
                      <a:pt x="165255" y="-11241"/>
                      <a:pt x="78319" y="1221"/>
                    </a:cubicBezTo>
                    <a:cubicBezTo>
                      <a:pt x="78319" y="1221"/>
                      <a:pt x="53077" y="3700"/>
                      <a:pt x="29336" y="19732"/>
                    </a:cubicBezTo>
                    <a:cubicBezTo>
                      <a:pt x="10461" y="32489"/>
                      <a:pt x="-16782" y="60005"/>
                      <a:pt x="13690" y="135480"/>
                    </a:cubicBezTo>
                    <a:lnTo>
                      <a:pt x="21604" y="160972"/>
                    </a:lnTo>
                    <a:lnTo>
                      <a:pt x="142993" y="169500"/>
                    </a:lnTo>
                    <a:close/>
                  </a:path>
                </a:pathLst>
              </a:custGeom>
              <a:solidFill>
                <a:srgbClr val="B74B4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/>
              </a:p>
            </p:txBody>
          </p:sp>
          <p:sp>
            <p:nvSpPr>
              <p:cNvPr id="125" name="Freeform: Shape 124">
                <a:extLst>
                  <a:ext uri="{FF2B5EF4-FFF2-40B4-BE49-F238E27FC236}">
                    <a16:creationId xmlns:a16="http://schemas.microsoft.com/office/drawing/2014/main" id="{A31E6FB0-477E-FC0C-12EF-8531266CED06}"/>
                  </a:ext>
                </a:extLst>
              </p:cNvPr>
              <p:cNvSpPr/>
              <p:nvPr/>
            </p:nvSpPr>
            <p:spPr>
              <a:xfrm>
                <a:off x="4887213" y="5462508"/>
                <a:ext cx="146911" cy="184322"/>
              </a:xfrm>
              <a:custGeom>
                <a:avLst/>
                <a:gdLst>
                  <a:gd name="connsiteX0" fmla="*/ 36372 w 146911"/>
                  <a:gd name="connsiteY0" fmla="*/ 184318 h 184322"/>
                  <a:gd name="connsiteX1" fmla="*/ 145685 w 146911"/>
                  <a:gd name="connsiteY1" fmla="*/ 118075 h 184322"/>
                  <a:gd name="connsiteX2" fmla="*/ 90176 w 146911"/>
                  <a:gd name="connsiteY2" fmla="*/ 416 h 184322"/>
                  <a:gd name="connsiteX3" fmla="*/ 1306 w 146911"/>
                  <a:gd name="connsiteY3" fmla="*/ 45033 h 184322"/>
                  <a:gd name="connsiteX4" fmla="*/ 36372 w 146911"/>
                  <a:gd name="connsiteY4" fmla="*/ 184318 h 1843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6911" h="184322">
                    <a:moveTo>
                      <a:pt x="36372" y="184318"/>
                    </a:moveTo>
                    <a:cubicBezTo>
                      <a:pt x="36372" y="184318"/>
                      <a:pt x="145594" y="186114"/>
                      <a:pt x="145685" y="118075"/>
                    </a:cubicBezTo>
                    <a:cubicBezTo>
                      <a:pt x="145753" y="50036"/>
                      <a:pt x="159921" y="4441"/>
                      <a:pt x="90176" y="416"/>
                    </a:cubicBezTo>
                    <a:cubicBezTo>
                      <a:pt x="20431" y="-3609"/>
                      <a:pt x="6855" y="22338"/>
                      <a:pt x="1306" y="45033"/>
                    </a:cubicBezTo>
                    <a:cubicBezTo>
                      <a:pt x="-4242" y="67728"/>
                      <a:pt x="7969" y="182089"/>
                      <a:pt x="36372" y="184318"/>
                    </a:cubicBezTo>
                    <a:close/>
                  </a:path>
                </a:pathLst>
              </a:custGeom>
              <a:solidFill>
                <a:srgbClr val="E49963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/>
              </a:p>
            </p:txBody>
          </p:sp>
          <p:sp>
            <p:nvSpPr>
              <p:cNvPr id="126" name="Freeform: Shape 125">
                <a:extLst>
                  <a:ext uri="{FF2B5EF4-FFF2-40B4-BE49-F238E27FC236}">
                    <a16:creationId xmlns:a16="http://schemas.microsoft.com/office/drawing/2014/main" id="{4A2FF54C-FAEB-B3B2-EC07-03ABFAA1A629}"/>
                  </a:ext>
                </a:extLst>
              </p:cNvPr>
              <p:cNvSpPr/>
              <p:nvPr/>
            </p:nvSpPr>
            <p:spPr>
              <a:xfrm>
                <a:off x="4927610" y="5447411"/>
                <a:ext cx="141604" cy="110593"/>
              </a:xfrm>
              <a:custGeom>
                <a:avLst/>
                <a:gdLst>
                  <a:gd name="connsiteX0" fmla="*/ 0 w 141604"/>
                  <a:gd name="connsiteY0" fmla="*/ 13854 h 110593"/>
                  <a:gd name="connsiteX1" fmla="*/ 75794 w 141604"/>
                  <a:gd name="connsiteY1" fmla="*/ 105475 h 110593"/>
                  <a:gd name="connsiteX2" fmla="*/ 141605 w 141604"/>
                  <a:gd name="connsiteY2" fmla="*/ 104975 h 110593"/>
                  <a:gd name="connsiteX3" fmla="*/ 99103 w 141604"/>
                  <a:gd name="connsiteY3" fmla="*/ 28180 h 110593"/>
                  <a:gd name="connsiteX4" fmla="*/ 0 w 141604"/>
                  <a:gd name="connsiteY4" fmla="*/ 13831 h 1105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604" h="110593">
                    <a:moveTo>
                      <a:pt x="0" y="13854"/>
                    </a:moveTo>
                    <a:cubicBezTo>
                      <a:pt x="0" y="13854"/>
                      <a:pt x="29904" y="93673"/>
                      <a:pt x="75794" y="105475"/>
                    </a:cubicBezTo>
                    <a:cubicBezTo>
                      <a:pt x="121684" y="117277"/>
                      <a:pt x="141605" y="104975"/>
                      <a:pt x="141605" y="104975"/>
                    </a:cubicBezTo>
                    <a:cubicBezTo>
                      <a:pt x="141605" y="104975"/>
                      <a:pt x="106402" y="77004"/>
                      <a:pt x="99103" y="28180"/>
                    </a:cubicBezTo>
                    <a:cubicBezTo>
                      <a:pt x="99103" y="28180"/>
                      <a:pt x="22558" y="-24168"/>
                      <a:pt x="0" y="13831"/>
                    </a:cubicBezTo>
                    <a:close/>
                  </a:path>
                </a:pathLst>
              </a:custGeom>
              <a:solidFill>
                <a:srgbClr val="B74B4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/>
              </a:p>
            </p:txBody>
          </p:sp>
          <p:sp>
            <p:nvSpPr>
              <p:cNvPr id="127" name="Freeform: Shape 126">
                <a:extLst>
                  <a:ext uri="{FF2B5EF4-FFF2-40B4-BE49-F238E27FC236}">
                    <a16:creationId xmlns:a16="http://schemas.microsoft.com/office/drawing/2014/main" id="{2BA28202-B136-2828-8CD2-143A62A92EFA}"/>
                  </a:ext>
                </a:extLst>
              </p:cNvPr>
              <p:cNvSpPr/>
              <p:nvPr/>
            </p:nvSpPr>
            <p:spPr>
              <a:xfrm>
                <a:off x="4879716" y="5454730"/>
                <a:ext cx="55307" cy="99982"/>
              </a:xfrm>
              <a:custGeom>
                <a:avLst/>
                <a:gdLst>
                  <a:gd name="connsiteX0" fmla="*/ 55308 w 55307"/>
                  <a:gd name="connsiteY0" fmla="*/ 13016 h 99982"/>
                  <a:gd name="connsiteX1" fmla="*/ 27519 w 55307"/>
                  <a:gd name="connsiteY1" fmla="*/ 48173 h 99982"/>
                  <a:gd name="connsiteX2" fmla="*/ 9236 w 55307"/>
                  <a:gd name="connsiteY2" fmla="*/ 99953 h 99982"/>
                  <a:gd name="connsiteX3" fmla="*/ 12033 w 55307"/>
                  <a:gd name="connsiteY3" fmla="*/ 14994 h 99982"/>
                  <a:gd name="connsiteX4" fmla="*/ 55308 w 55307"/>
                  <a:gd name="connsiteY4" fmla="*/ 13016 h 999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307" h="99982">
                    <a:moveTo>
                      <a:pt x="55308" y="13016"/>
                    </a:moveTo>
                    <a:cubicBezTo>
                      <a:pt x="55308" y="13016"/>
                      <a:pt x="32977" y="30844"/>
                      <a:pt x="27519" y="48173"/>
                    </a:cubicBezTo>
                    <a:cubicBezTo>
                      <a:pt x="22084" y="65501"/>
                      <a:pt x="19628" y="101158"/>
                      <a:pt x="9236" y="99953"/>
                    </a:cubicBezTo>
                    <a:cubicBezTo>
                      <a:pt x="9236" y="99953"/>
                      <a:pt x="-13300" y="45694"/>
                      <a:pt x="12033" y="14994"/>
                    </a:cubicBezTo>
                    <a:cubicBezTo>
                      <a:pt x="38889" y="-17547"/>
                      <a:pt x="55308" y="13016"/>
                      <a:pt x="55308" y="13016"/>
                    </a:cubicBezTo>
                    <a:close/>
                  </a:path>
                </a:pathLst>
              </a:custGeom>
              <a:solidFill>
                <a:srgbClr val="B74B4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/>
              </a:p>
            </p:txBody>
          </p:sp>
          <p:sp>
            <p:nvSpPr>
              <p:cNvPr id="128" name="Freeform: Shape 127">
                <a:extLst>
                  <a:ext uri="{FF2B5EF4-FFF2-40B4-BE49-F238E27FC236}">
                    <a16:creationId xmlns:a16="http://schemas.microsoft.com/office/drawing/2014/main" id="{EE5ACD9E-2876-F012-0090-5C45649E98C9}"/>
                  </a:ext>
                </a:extLst>
              </p:cNvPr>
              <p:cNvSpPr/>
              <p:nvPr/>
            </p:nvSpPr>
            <p:spPr>
              <a:xfrm>
                <a:off x="4531454" y="5687459"/>
                <a:ext cx="693736" cy="601082"/>
              </a:xfrm>
              <a:custGeom>
                <a:avLst/>
                <a:gdLst>
                  <a:gd name="connsiteX0" fmla="*/ 646824 w 693736"/>
                  <a:gd name="connsiteY0" fmla="*/ 322691 h 601082"/>
                  <a:gd name="connsiteX1" fmla="*/ 582696 w 693736"/>
                  <a:gd name="connsiteY1" fmla="*/ 117277 h 601082"/>
                  <a:gd name="connsiteX2" fmla="*/ 508721 w 693736"/>
                  <a:gd name="connsiteY2" fmla="*/ 50 h 601082"/>
                  <a:gd name="connsiteX3" fmla="*/ 408891 w 693736"/>
                  <a:gd name="connsiteY3" fmla="*/ 9214 h 601082"/>
                  <a:gd name="connsiteX4" fmla="*/ 302193 w 693736"/>
                  <a:gd name="connsiteY4" fmla="*/ 60789 h 601082"/>
                  <a:gd name="connsiteX5" fmla="*/ 199292 w 693736"/>
                  <a:gd name="connsiteY5" fmla="*/ 282554 h 601082"/>
                  <a:gd name="connsiteX6" fmla="*/ 22326 w 693736"/>
                  <a:gd name="connsiteY6" fmla="*/ 220905 h 601082"/>
                  <a:gd name="connsiteX7" fmla="*/ 655 w 693736"/>
                  <a:gd name="connsiteY7" fmla="*/ 276846 h 601082"/>
                  <a:gd name="connsiteX8" fmla="*/ 147353 w 693736"/>
                  <a:gd name="connsiteY8" fmla="*/ 364033 h 601082"/>
                  <a:gd name="connsiteX9" fmla="*/ 230128 w 693736"/>
                  <a:gd name="connsiteY9" fmla="*/ 391003 h 601082"/>
                  <a:gd name="connsiteX10" fmla="*/ 334416 w 693736"/>
                  <a:gd name="connsiteY10" fmla="*/ 271025 h 601082"/>
                  <a:gd name="connsiteX11" fmla="*/ 334598 w 693736"/>
                  <a:gd name="connsiteY11" fmla="*/ 270752 h 601082"/>
                  <a:gd name="connsiteX12" fmla="*/ 345445 w 693736"/>
                  <a:gd name="connsiteY12" fmla="*/ 519668 h 601082"/>
                  <a:gd name="connsiteX13" fmla="*/ 479022 w 693736"/>
                  <a:gd name="connsiteY13" fmla="*/ 542432 h 601082"/>
                  <a:gd name="connsiteX14" fmla="*/ 643208 w 693736"/>
                  <a:gd name="connsiteY14" fmla="*/ 600261 h 601082"/>
                  <a:gd name="connsiteX15" fmla="*/ 691373 w 693736"/>
                  <a:gd name="connsiteY15" fmla="*/ 582546 h 601082"/>
                  <a:gd name="connsiteX16" fmla="*/ 646847 w 693736"/>
                  <a:gd name="connsiteY16" fmla="*/ 322691 h 6010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693736" h="601082">
                    <a:moveTo>
                      <a:pt x="646824" y="322691"/>
                    </a:moveTo>
                    <a:cubicBezTo>
                      <a:pt x="657603" y="277506"/>
                      <a:pt x="620945" y="189841"/>
                      <a:pt x="582696" y="117277"/>
                    </a:cubicBezTo>
                    <a:cubicBezTo>
                      <a:pt x="547994" y="51489"/>
                      <a:pt x="511950" y="-1860"/>
                      <a:pt x="508721" y="50"/>
                    </a:cubicBezTo>
                    <a:cubicBezTo>
                      <a:pt x="417168" y="54399"/>
                      <a:pt x="408891" y="9214"/>
                      <a:pt x="408891" y="9214"/>
                    </a:cubicBezTo>
                    <a:cubicBezTo>
                      <a:pt x="408891" y="9214"/>
                      <a:pt x="325729" y="20266"/>
                      <a:pt x="302193" y="60789"/>
                    </a:cubicBezTo>
                    <a:cubicBezTo>
                      <a:pt x="269628" y="116845"/>
                      <a:pt x="234153" y="285055"/>
                      <a:pt x="199292" y="282554"/>
                    </a:cubicBezTo>
                    <a:cubicBezTo>
                      <a:pt x="183306" y="281417"/>
                      <a:pt x="22326" y="220905"/>
                      <a:pt x="22326" y="220905"/>
                    </a:cubicBezTo>
                    <a:cubicBezTo>
                      <a:pt x="22326" y="220905"/>
                      <a:pt x="-4485" y="246033"/>
                      <a:pt x="655" y="276846"/>
                    </a:cubicBezTo>
                    <a:cubicBezTo>
                      <a:pt x="655" y="276846"/>
                      <a:pt x="80132" y="330082"/>
                      <a:pt x="147353" y="364033"/>
                    </a:cubicBezTo>
                    <a:cubicBezTo>
                      <a:pt x="182896" y="381998"/>
                      <a:pt x="215029" y="394573"/>
                      <a:pt x="230128" y="391003"/>
                    </a:cubicBezTo>
                    <a:cubicBezTo>
                      <a:pt x="260737" y="383794"/>
                      <a:pt x="308583" y="312822"/>
                      <a:pt x="334416" y="271025"/>
                    </a:cubicBezTo>
                    <a:cubicBezTo>
                      <a:pt x="334484" y="270934"/>
                      <a:pt x="334530" y="270843"/>
                      <a:pt x="334598" y="270752"/>
                    </a:cubicBezTo>
                    <a:cubicBezTo>
                      <a:pt x="367571" y="457473"/>
                      <a:pt x="322727" y="499975"/>
                      <a:pt x="345445" y="519668"/>
                    </a:cubicBezTo>
                    <a:cubicBezTo>
                      <a:pt x="369413" y="540453"/>
                      <a:pt x="403661" y="509776"/>
                      <a:pt x="479022" y="542432"/>
                    </a:cubicBezTo>
                    <a:cubicBezTo>
                      <a:pt x="528437" y="563876"/>
                      <a:pt x="597023" y="594871"/>
                      <a:pt x="643208" y="600261"/>
                    </a:cubicBezTo>
                    <a:cubicBezTo>
                      <a:pt x="667427" y="603103"/>
                      <a:pt x="685483" y="598896"/>
                      <a:pt x="691373" y="582546"/>
                    </a:cubicBezTo>
                    <a:cubicBezTo>
                      <a:pt x="708496" y="535018"/>
                      <a:pt x="626289" y="408809"/>
                      <a:pt x="646847" y="322691"/>
                    </a:cubicBezTo>
                    <a:close/>
                  </a:path>
                </a:pathLst>
              </a:custGeom>
              <a:solidFill>
                <a:srgbClr val="699DEE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/>
              </a:p>
            </p:txBody>
          </p:sp>
          <p:sp>
            <p:nvSpPr>
              <p:cNvPr id="129" name="Freeform: Shape 128">
                <a:extLst>
                  <a:ext uri="{FF2B5EF4-FFF2-40B4-BE49-F238E27FC236}">
                    <a16:creationId xmlns:a16="http://schemas.microsoft.com/office/drawing/2014/main" id="{18018615-8261-7B0C-B6A7-B3DC07B222D8}"/>
                  </a:ext>
                </a:extLst>
              </p:cNvPr>
              <p:cNvSpPr/>
              <p:nvPr/>
            </p:nvSpPr>
            <p:spPr>
              <a:xfrm>
                <a:off x="4906791" y="5600035"/>
                <a:ext cx="41058" cy="12981"/>
              </a:xfrm>
              <a:custGeom>
                <a:avLst/>
                <a:gdLst>
                  <a:gd name="connsiteX0" fmla="*/ 41059 w 41058"/>
                  <a:gd name="connsiteY0" fmla="*/ 5540 h 12981"/>
                  <a:gd name="connsiteX1" fmla="*/ 17522 w 41058"/>
                  <a:gd name="connsiteY1" fmla="*/ 12840 h 12981"/>
                  <a:gd name="connsiteX2" fmla="*/ 12 w 41058"/>
                  <a:gd name="connsiteY2" fmla="*/ 2220 h 12981"/>
                  <a:gd name="connsiteX3" fmla="*/ 41059 w 41058"/>
                  <a:gd name="connsiteY3" fmla="*/ 5518 h 129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58" h="12981">
                    <a:moveTo>
                      <a:pt x="41059" y="5540"/>
                    </a:moveTo>
                    <a:cubicBezTo>
                      <a:pt x="41059" y="5540"/>
                      <a:pt x="39012" y="14182"/>
                      <a:pt x="17522" y="12840"/>
                    </a:cubicBezTo>
                    <a:cubicBezTo>
                      <a:pt x="17522" y="12840"/>
                      <a:pt x="-534" y="11726"/>
                      <a:pt x="12" y="2220"/>
                    </a:cubicBezTo>
                    <a:cubicBezTo>
                      <a:pt x="12" y="2220"/>
                      <a:pt x="17522" y="-4534"/>
                      <a:pt x="41059" y="55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/>
              </a:p>
            </p:txBody>
          </p:sp>
          <p:sp>
            <p:nvSpPr>
              <p:cNvPr id="130" name="Freeform: Shape 129">
                <a:extLst>
                  <a:ext uri="{FF2B5EF4-FFF2-40B4-BE49-F238E27FC236}">
                    <a16:creationId xmlns:a16="http://schemas.microsoft.com/office/drawing/2014/main" id="{DF118F83-77CA-9CA4-0768-AB505AB2DB97}"/>
                  </a:ext>
                </a:extLst>
              </p:cNvPr>
              <p:cNvSpPr/>
              <p:nvPr/>
            </p:nvSpPr>
            <p:spPr>
              <a:xfrm>
                <a:off x="5006166" y="5888966"/>
                <a:ext cx="219002" cy="399597"/>
              </a:xfrm>
              <a:custGeom>
                <a:avLst/>
                <a:gdLst>
                  <a:gd name="connsiteX0" fmla="*/ 216638 w 219002"/>
                  <a:gd name="connsiteY0" fmla="*/ 381061 h 399597"/>
                  <a:gd name="connsiteX1" fmla="*/ 168474 w 219002"/>
                  <a:gd name="connsiteY1" fmla="*/ 398776 h 399597"/>
                  <a:gd name="connsiteX2" fmla="*/ 13 w 219002"/>
                  <a:gd name="connsiteY2" fmla="*/ 295125 h 399597"/>
                  <a:gd name="connsiteX3" fmla="*/ 9427 w 219002"/>
                  <a:gd name="connsiteY3" fmla="*/ 173532 h 399597"/>
                  <a:gd name="connsiteX4" fmla="*/ 143573 w 219002"/>
                  <a:gd name="connsiteY4" fmla="*/ 0 h 399597"/>
                  <a:gd name="connsiteX5" fmla="*/ 172113 w 219002"/>
                  <a:gd name="connsiteY5" fmla="*/ 121184 h 399597"/>
                  <a:gd name="connsiteX6" fmla="*/ 216638 w 219002"/>
                  <a:gd name="connsiteY6" fmla="*/ 381039 h 3995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19002" h="399597">
                    <a:moveTo>
                      <a:pt x="216638" y="381061"/>
                    </a:moveTo>
                    <a:cubicBezTo>
                      <a:pt x="210749" y="397412"/>
                      <a:pt x="192670" y="401619"/>
                      <a:pt x="168474" y="398776"/>
                    </a:cubicBezTo>
                    <a:cubicBezTo>
                      <a:pt x="136524" y="384859"/>
                      <a:pt x="-1533" y="331373"/>
                      <a:pt x="13" y="295125"/>
                    </a:cubicBezTo>
                    <a:cubicBezTo>
                      <a:pt x="2310" y="241481"/>
                      <a:pt x="26551" y="239752"/>
                      <a:pt x="9427" y="173532"/>
                    </a:cubicBezTo>
                    <a:cubicBezTo>
                      <a:pt x="-4331" y="120365"/>
                      <a:pt x="123221" y="21490"/>
                      <a:pt x="143573" y="0"/>
                    </a:cubicBezTo>
                    <a:cubicBezTo>
                      <a:pt x="181823" y="72587"/>
                      <a:pt x="182892" y="75998"/>
                      <a:pt x="172113" y="121184"/>
                    </a:cubicBezTo>
                    <a:cubicBezTo>
                      <a:pt x="151555" y="207302"/>
                      <a:pt x="233762" y="333511"/>
                      <a:pt x="216638" y="381039"/>
                    </a:cubicBezTo>
                    <a:close/>
                  </a:path>
                </a:pathLst>
              </a:custGeom>
              <a:solidFill>
                <a:srgbClr val="3B76CA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/>
              </a:p>
            </p:txBody>
          </p:sp>
          <p:sp>
            <p:nvSpPr>
              <p:cNvPr id="131" name="Freeform: Shape 130">
                <a:extLst>
                  <a:ext uri="{FF2B5EF4-FFF2-40B4-BE49-F238E27FC236}">
                    <a16:creationId xmlns:a16="http://schemas.microsoft.com/office/drawing/2014/main" id="{244CB6A0-5391-7DF7-B052-3E5A078535AB}"/>
                  </a:ext>
                </a:extLst>
              </p:cNvPr>
              <p:cNvSpPr/>
              <p:nvPr/>
            </p:nvSpPr>
            <p:spPr>
              <a:xfrm>
                <a:off x="4678785" y="5949268"/>
                <a:ext cx="187062" cy="129824"/>
              </a:xfrm>
              <a:custGeom>
                <a:avLst/>
                <a:gdLst>
                  <a:gd name="connsiteX0" fmla="*/ 187063 w 187062"/>
                  <a:gd name="connsiteY0" fmla="*/ 9239 h 129824"/>
                  <a:gd name="connsiteX1" fmla="*/ 82775 w 187062"/>
                  <a:gd name="connsiteY1" fmla="*/ 129217 h 129824"/>
                  <a:gd name="connsiteX2" fmla="*/ 0 w 187062"/>
                  <a:gd name="connsiteY2" fmla="*/ 102247 h 129824"/>
                  <a:gd name="connsiteX3" fmla="*/ 75635 w 187062"/>
                  <a:gd name="connsiteY3" fmla="*/ 106386 h 129824"/>
                  <a:gd name="connsiteX4" fmla="*/ 151838 w 187062"/>
                  <a:gd name="connsiteY4" fmla="*/ 22474 h 129824"/>
                  <a:gd name="connsiteX5" fmla="*/ 187063 w 187062"/>
                  <a:gd name="connsiteY5" fmla="*/ 9239 h 1298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87062" h="129824">
                    <a:moveTo>
                      <a:pt x="187063" y="9239"/>
                    </a:moveTo>
                    <a:cubicBezTo>
                      <a:pt x="161230" y="51036"/>
                      <a:pt x="113384" y="122009"/>
                      <a:pt x="82775" y="129217"/>
                    </a:cubicBezTo>
                    <a:cubicBezTo>
                      <a:pt x="67676" y="132788"/>
                      <a:pt x="35543" y="120212"/>
                      <a:pt x="0" y="102247"/>
                    </a:cubicBezTo>
                    <a:cubicBezTo>
                      <a:pt x="25947" y="108933"/>
                      <a:pt x="51143" y="108751"/>
                      <a:pt x="75635" y="106386"/>
                    </a:cubicBezTo>
                    <a:cubicBezTo>
                      <a:pt x="102173" y="103816"/>
                      <a:pt x="109882" y="71275"/>
                      <a:pt x="151838" y="22474"/>
                    </a:cubicBezTo>
                    <a:cubicBezTo>
                      <a:pt x="179058" y="-9181"/>
                      <a:pt x="185721" y="-1222"/>
                      <a:pt x="187063" y="9239"/>
                    </a:cubicBezTo>
                    <a:close/>
                  </a:path>
                </a:pathLst>
              </a:custGeom>
              <a:solidFill>
                <a:srgbClr val="3B76CA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/>
              </a:p>
            </p:txBody>
          </p:sp>
          <p:grpSp>
            <p:nvGrpSpPr>
              <p:cNvPr id="132" name="Graphic 131">
                <a:extLst>
                  <a:ext uri="{FF2B5EF4-FFF2-40B4-BE49-F238E27FC236}">
                    <a16:creationId xmlns:a16="http://schemas.microsoft.com/office/drawing/2014/main" id="{B6FEE3A3-88AF-9C61-F2FB-64A69FCBA502}"/>
                  </a:ext>
                </a:extLst>
              </p:cNvPr>
              <p:cNvGrpSpPr/>
              <p:nvPr/>
            </p:nvGrpSpPr>
            <p:grpSpPr>
              <a:xfrm>
                <a:off x="4868235" y="6045648"/>
                <a:ext cx="89988" cy="55600"/>
                <a:chOff x="4868235" y="6045648"/>
                <a:chExt cx="89988" cy="55600"/>
              </a:xfrm>
            </p:grpSpPr>
            <p:sp>
              <p:nvSpPr>
                <p:cNvPr id="135" name="Freeform: Shape 134">
                  <a:extLst>
                    <a:ext uri="{FF2B5EF4-FFF2-40B4-BE49-F238E27FC236}">
                      <a16:creationId xmlns:a16="http://schemas.microsoft.com/office/drawing/2014/main" id="{5BB52C8D-EF9F-9531-676E-B6FE5C0A591D}"/>
                    </a:ext>
                  </a:extLst>
                </p:cNvPr>
                <p:cNvSpPr/>
                <p:nvPr/>
              </p:nvSpPr>
              <p:spPr>
                <a:xfrm>
                  <a:off x="4868235" y="6045648"/>
                  <a:ext cx="89988" cy="54372"/>
                </a:xfrm>
                <a:custGeom>
                  <a:avLst/>
                  <a:gdLst>
                    <a:gd name="connsiteX0" fmla="*/ 86482 w 89988"/>
                    <a:gd name="connsiteY0" fmla="*/ 11620 h 54372"/>
                    <a:gd name="connsiteX1" fmla="*/ 71814 w 89988"/>
                    <a:gd name="connsiteY1" fmla="*/ 11347 h 54372"/>
                    <a:gd name="connsiteX2" fmla="*/ 71814 w 89988"/>
                    <a:gd name="connsiteY2" fmla="*/ 4480 h 54372"/>
                    <a:gd name="connsiteX3" fmla="*/ 71519 w 89988"/>
                    <a:gd name="connsiteY3" fmla="*/ 0 h 54372"/>
                    <a:gd name="connsiteX4" fmla="*/ 296 w 89988"/>
                    <a:gd name="connsiteY4" fmla="*/ 0 h 54372"/>
                    <a:gd name="connsiteX5" fmla="*/ 0 w 89988"/>
                    <a:gd name="connsiteY5" fmla="*/ 4480 h 54372"/>
                    <a:gd name="connsiteX6" fmla="*/ 0 w 89988"/>
                    <a:gd name="connsiteY6" fmla="*/ 18465 h 54372"/>
                    <a:gd name="connsiteX7" fmla="*/ 35907 w 89988"/>
                    <a:gd name="connsiteY7" fmla="*/ 54372 h 54372"/>
                    <a:gd name="connsiteX8" fmla="*/ 62832 w 89988"/>
                    <a:gd name="connsiteY8" fmla="*/ 42138 h 54372"/>
                    <a:gd name="connsiteX9" fmla="*/ 62832 w 89988"/>
                    <a:gd name="connsiteY9" fmla="*/ 42138 h 54372"/>
                    <a:gd name="connsiteX10" fmla="*/ 85095 w 89988"/>
                    <a:gd name="connsiteY10" fmla="*/ 31655 h 54372"/>
                    <a:gd name="connsiteX11" fmla="*/ 86482 w 89988"/>
                    <a:gd name="connsiteY11" fmla="*/ 11620 h 54372"/>
                    <a:gd name="connsiteX12" fmla="*/ 82730 w 89988"/>
                    <a:gd name="connsiteY12" fmla="*/ 24537 h 54372"/>
                    <a:gd name="connsiteX13" fmla="*/ 68858 w 89988"/>
                    <a:gd name="connsiteY13" fmla="*/ 32655 h 54372"/>
                    <a:gd name="connsiteX14" fmla="*/ 71723 w 89988"/>
                    <a:gd name="connsiteY14" fmla="*/ 20830 h 54372"/>
                    <a:gd name="connsiteX15" fmla="*/ 80911 w 89988"/>
                    <a:gd name="connsiteY15" fmla="*/ 16009 h 54372"/>
                    <a:gd name="connsiteX16" fmla="*/ 82730 w 89988"/>
                    <a:gd name="connsiteY16" fmla="*/ 24537 h 543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89988" h="54372">
                      <a:moveTo>
                        <a:pt x="86482" y="11620"/>
                      </a:moveTo>
                      <a:cubicBezTo>
                        <a:pt x="83116" y="9551"/>
                        <a:pt x="76567" y="10347"/>
                        <a:pt x="71814" y="11347"/>
                      </a:cubicBezTo>
                      <a:lnTo>
                        <a:pt x="71814" y="4480"/>
                      </a:lnTo>
                      <a:cubicBezTo>
                        <a:pt x="71814" y="2956"/>
                        <a:pt x="71701" y="1455"/>
                        <a:pt x="71519" y="0"/>
                      </a:cubicBezTo>
                      <a:lnTo>
                        <a:pt x="296" y="0"/>
                      </a:lnTo>
                      <a:cubicBezTo>
                        <a:pt x="114" y="1478"/>
                        <a:pt x="0" y="2956"/>
                        <a:pt x="0" y="4480"/>
                      </a:cubicBezTo>
                      <a:lnTo>
                        <a:pt x="0" y="18465"/>
                      </a:lnTo>
                      <a:cubicBezTo>
                        <a:pt x="0" y="38204"/>
                        <a:pt x="16146" y="54372"/>
                        <a:pt x="35907" y="54372"/>
                      </a:cubicBezTo>
                      <a:cubicBezTo>
                        <a:pt x="46595" y="54372"/>
                        <a:pt x="56237" y="49620"/>
                        <a:pt x="62832" y="42138"/>
                      </a:cubicBezTo>
                      <a:lnTo>
                        <a:pt x="62832" y="42138"/>
                      </a:lnTo>
                      <a:cubicBezTo>
                        <a:pt x="62832" y="42138"/>
                        <a:pt x="79773" y="37977"/>
                        <a:pt x="85095" y="31655"/>
                      </a:cubicBezTo>
                      <a:cubicBezTo>
                        <a:pt x="90416" y="25333"/>
                        <a:pt x="92144" y="15122"/>
                        <a:pt x="86482" y="11620"/>
                      </a:cubicBezTo>
                      <a:close/>
                      <a:moveTo>
                        <a:pt x="82730" y="24537"/>
                      </a:moveTo>
                      <a:cubicBezTo>
                        <a:pt x="80933" y="29176"/>
                        <a:pt x="72860" y="31677"/>
                        <a:pt x="68858" y="32655"/>
                      </a:cubicBezTo>
                      <a:cubicBezTo>
                        <a:pt x="70450" y="28994"/>
                        <a:pt x="71450" y="25014"/>
                        <a:pt x="71723" y="20830"/>
                      </a:cubicBezTo>
                      <a:cubicBezTo>
                        <a:pt x="74179" y="17465"/>
                        <a:pt x="78068" y="15486"/>
                        <a:pt x="80911" y="16009"/>
                      </a:cubicBezTo>
                      <a:cubicBezTo>
                        <a:pt x="83457" y="16464"/>
                        <a:pt x="85004" y="18647"/>
                        <a:pt x="82730" y="24537"/>
                      </a:cubicBezTo>
                      <a:close/>
                    </a:path>
                  </a:pathLst>
                </a:custGeom>
                <a:solidFill>
                  <a:srgbClr val="C45446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LID4096"/>
                </a:p>
              </p:txBody>
            </p:sp>
            <p:sp>
              <p:nvSpPr>
                <p:cNvPr id="136" name="Freeform: Shape 135">
                  <a:extLst>
                    <a:ext uri="{FF2B5EF4-FFF2-40B4-BE49-F238E27FC236}">
                      <a16:creationId xmlns:a16="http://schemas.microsoft.com/office/drawing/2014/main" id="{BC570B9A-6332-88E8-D5B0-961F86154BD5}"/>
                    </a:ext>
                  </a:extLst>
                </p:cNvPr>
                <p:cNvSpPr/>
                <p:nvPr/>
              </p:nvSpPr>
              <p:spPr>
                <a:xfrm>
                  <a:off x="4874057" y="6045648"/>
                  <a:ext cx="40705" cy="54372"/>
                </a:xfrm>
                <a:custGeom>
                  <a:avLst/>
                  <a:gdLst>
                    <a:gd name="connsiteX0" fmla="*/ 0 w 40705"/>
                    <a:gd name="connsiteY0" fmla="*/ 4480 h 54372"/>
                    <a:gd name="connsiteX1" fmla="*/ 0 w 40705"/>
                    <a:gd name="connsiteY1" fmla="*/ 18465 h 54372"/>
                    <a:gd name="connsiteX2" fmla="*/ 35884 w 40705"/>
                    <a:gd name="connsiteY2" fmla="*/ 54372 h 54372"/>
                    <a:gd name="connsiteX3" fmla="*/ 40705 w 40705"/>
                    <a:gd name="connsiteY3" fmla="*/ 54031 h 54372"/>
                    <a:gd name="connsiteX4" fmla="*/ 9642 w 40705"/>
                    <a:gd name="connsiteY4" fmla="*/ 18465 h 54372"/>
                    <a:gd name="connsiteX5" fmla="*/ 9642 w 40705"/>
                    <a:gd name="connsiteY5" fmla="*/ 4480 h 54372"/>
                    <a:gd name="connsiteX6" fmla="*/ 9938 w 40705"/>
                    <a:gd name="connsiteY6" fmla="*/ 0 h 54372"/>
                    <a:gd name="connsiteX7" fmla="*/ 296 w 40705"/>
                    <a:gd name="connsiteY7" fmla="*/ 0 h 54372"/>
                    <a:gd name="connsiteX8" fmla="*/ 0 w 40705"/>
                    <a:gd name="connsiteY8" fmla="*/ 4480 h 543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0705" h="54372">
                      <a:moveTo>
                        <a:pt x="0" y="4480"/>
                      </a:moveTo>
                      <a:lnTo>
                        <a:pt x="0" y="18465"/>
                      </a:lnTo>
                      <a:cubicBezTo>
                        <a:pt x="0" y="38204"/>
                        <a:pt x="16146" y="54372"/>
                        <a:pt x="35884" y="54372"/>
                      </a:cubicBezTo>
                      <a:cubicBezTo>
                        <a:pt x="37522" y="54372"/>
                        <a:pt x="39136" y="54259"/>
                        <a:pt x="40705" y="54031"/>
                      </a:cubicBezTo>
                      <a:cubicBezTo>
                        <a:pt x="23218" y="51666"/>
                        <a:pt x="9642" y="36589"/>
                        <a:pt x="9642" y="18465"/>
                      </a:cubicBezTo>
                      <a:lnTo>
                        <a:pt x="9642" y="4480"/>
                      </a:lnTo>
                      <a:cubicBezTo>
                        <a:pt x="9642" y="2956"/>
                        <a:pt x="9756" y="1455"/>
                        <a:pt x="9938" y="0"/>
                      </a:cubicBezTo>
                      <a:lnTo>
                        <a:pt x="296" y="0"/>
                      </a:lnTo>
                      <a:cubicBezTo>
                        <a:pt x="114" y="1478"/>
                        <a:pt x="0" y="2979"/>
                        <a:pt x="0" y="4480"/>
                      </a:cubicBezTo>
                      <a:close/>
                    </a:path>
                  </a:pathLst>
                </a:custGeom>
                <a:solidFill>
                  <a:srgbClr val="E37970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LID4096"/>
                </a:p>
              </p:txBody>
            </p:sp>
            <p:sp>
              <p:nvSpPr>
                <p:cNvPr id="137" name="Freeform: Shape 136">
                  <a:extLst>
                    <a:ext uri="{FF2B5EF4-FFF2-40B4-BE49-F238E27FC236}">
                      <a16:creationId xmlns:a16="http://schemas.microsoft.com/office/drawing/2014/main" id="{9AFAB7F4-BF34-D978-D2FA-6137E969AF03}"/>
                    </a:ext>
                  </a:extLst>
                </p:cNvPr>
                <p:cNvSpPr/>
                <p:nvPr/>
              </p:nvSpPr>
              <p:spPr>
                <a:xfrm>
                  <a:off x="4889452" y="6096859"/>
                  <a:ext cx="29312" cy="4388"/>
                </a:xfrm>
                <a:custGeom>
                  <a:avLst/>
                  <a:gdLst>
                    <a:gd name="connsiteX0" fmla="*/ 0 w 29312"/>
                    <a:gd name="connsiteY0" fmla="*/ 0 h 4388"/>
                    <a:gd name="connsiteX1" fmla="*/ 29312 w 29312"/>
                    <a:gd name="connsiteY1" fmla="*/ 0 h 4388"/>
                    <a:gd name="connsiteX2" fmla="*/ 29312 w 29312"/>
                    <a:gd name="connsiteY2" fmla="*/ 4389 h 4388"/>
                    <a:gd name="connsiteX3" fmla="*/ 0 w 29312"/>
                    <a:gd name="connsiteY3" fmla="*/ 4389 h 43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312" h="4388">
                      <a:moveTo>
                        <a:pt x="0" y="0"/>
                      </a:moveTo>
                      <a:lnTo>
                        <a:pt x="29312" y="0"/>
                      </a:lnTo>
                      <a:lnTo>
                        <a:pt x="29312" y="4389"/>
                      </a:lnTo>
                      <a:lnTo>
                        <a:pt x="0" y="4389"/>
                      </a:lnTo>
                      <a:close/>
                    </a:path>
                  </a:pathLst>
                </a:custGeom>
                <a:solidFill>
                  <a:srgbClr val="C45446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LID4096"/>
                </a:p>
              </p:txBody>
            </p:sp>
          </p:grpSp>
          <p:sp>
            <p:nvSpPr>
              <p:cNvPr id="133" name="Freeform: Shape 132">
                <a:extLst>
                  <a:ext uri="{FF2B5EF4-FFF2-40B4-BE49-F238E27FC236}">
                    <a16:creationId xmlns:a16="http://schemas.microsoft.com/office/drawing/2014/main" id="{5E16414B-1075-9846-D251-31A0ACD9B7C8}"/>
                  </a:ext>
                </a:extLst>
              </p:cNvPr>
              <p:cNvSpPr/>
              <p:nvPr/>
            </p:nvSpPr>
            <p:spPr>
              <a:xfrm>
                <a:off x="4917056" y="6046872"/>
                <a:ext cx="93375" cy="54770"/>
              </a:xfrm>
              <a:custGeom>
                <a:avLst/>
                <a:gdLst>
                  <a:gd name="connsiteX0" fmla="*/ 76684 w 93375"/>
                  <a:gd name="connsiteY0" fmla="*/ 14353 h 54770"/>
                  <a:gd name="connsiteX1" fmla="*/ 31726 w 93375"/>
                  <a:gd name="connsiteY1" fmla="*/ 664 h 54770"/>
                  <a:gd name="connsiteX2" fmla="*/ 48 w 93375"/>
                  <a:gd name="connsiteY2" fmla="*/ 26770 h 54770"/>
                  <a:gd name="connsiteX3" fmla="*/ 29156 w 93375"/>
                  <a:gd name="connsiteY3" fmla="*/ 54604 h 54770"/>
                  <a:gd name="connsiteX4" fmla="*/ 93375 w 93375"/>
                  <a:gd name="connsiteY4" fmla="*/ 44325 h 54770"/>
                  <a:gd name="connsiteX5" fmla="*/ 76684 w 93375"/>
                  <a:gd name="connsiteY5" fmla="*/ 14353 h 547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3375" h="54770">
                    <a:moveTo>
                      <a:pt x="76684" y="14353"/>
                    </a:moveTo>
                    <a:cubicBezTo>
                      <a:pt x="76684" y="14353"/>
                      <a:pt x="53557" y="-3634"/>
                      <a:pt x="31726" y="664"/>
                    </a:cubicBezTo>
                    <a:cubicBezTo>
                      <a:pt x="9895" y="4939"/>
                      <a:pt x="-816" y="19925"/>
                      <a:pt x="48" y="26770"/>
                    </a:cubicBezTo>
                    <a:cubicBezTo>
                      <a:pt x="913" y="33614"/>
                      <a:pt x="12465" y="52898"/>
                      <a:pt x="29156" y="54604"/>
                    </a:cubicBezTo>
                    <a:cubicBezTo>
                      <a:pt x="45848" y="56309"/>
                      <a:pt x="93375" y="44325"/>
                      <a:pt x="93375" y="44325"/>
                    </a:cubicBezTo>
                    <a:lnTo>
                      <a:pt x="76684" y="14353"/>
                    </a:lnTo>
                    <a:close/>
                  </a:path>
                </a:pathLst>
              </a:custGeom>
              <a:solidFill>
                <a:srgbClr val="E49963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/>
              </a:p>
            </p:txBody>
          </p:sp>
          <p:sp>
            <p:nvSpPr>
              <p:cNvPr id="134" name="Freeform: Shape 133">
                <a:extLst>
                  <a:ext uri="{FF2B5EF4-FFF2-40B4-BE49-F238E27FC236}">
                    <a16:creationId xmlns:a16="http://schemas.microsoft.com/office/drawing/2014/main" id="{178F604D-B820-0B86-3B26-F07C97883670}"/>
                  </a:ext>
                </a:extLst>
              </p:cNvPr>
              <p:cNvSpPr/>
              <p:nvPr/>
            </p:nvSpPr>
            <p:spPr>
              <a:xfrm>
                <a:off x="4985041" y="5687486"/>
                <a:ext cx="276622" cy="421448"/>
              </a:xfrm>
              <a:custGeom>
                <a:avLst/>
                <a:gdLst>
                  <a:gd name="connsiteX0" fmla="*/ 55112 w 276622"/>
                  <a:gd name="connsiteY0" fmla="*/ 45 h 421448"/>
                  <a:gd name="connsiteX1" fmla="*/ 174954 w 276622"/>
                  <a:gd name="connsiteY1" fmla="*/ 48505 h 421448"/>
                  <a:gd name="connsiteX2" fmla="*/ 273147 w 276622"/>
                  <a:gd name="connsiteY2" fmla="*/ 412557 h 421448"/>
                  <a:gd name="connsiteX3" fmla="*/ 128268 w 276622"/>
                  <a:gd name="connsiteY3" fmla="*/ 421448 h 421448"/>
                  <a:gd name="connsiteX4" fmla="*/ 2286 w 276622"/>
                  <a:gd name="connsiteY4" fmla="*/ 411397 h 421448"/>
                  <a:gd name="connsiteX5" fmla="*/ 4856 w 276622"/>
                  <a:gd name="connsiteY5" fmla="*/ 365871 h 421448"/>
                  <a:gd name="connsiteX6" fmla="*/ 169269 w 276622"/>
                  <a:gd name="connsiteY6" fmla="*/ 320208 h 421448"/>
                  <a:gd name="connsiteX7" fmla="*/ 83651 w 276622"/>
                  <a:gd name="connsiteY7" fmla="*/ 166073 h 421448"/>
                  <a:gd name="connsiteX8" fmla="*/ 55135 w 276622"/>
                  <a:gd name="connsiteY8" fmla="*/ 0 h 421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76622" h="421448">
                    <a:moveTo>
                      <a:pt x="55112" y="45"/>
                    </a:moveTo>
                    <a:cubicBezTo>
                      <a:pt x="55112" y="45"/>
                      <a:pt x="144141" y="5526"/>
                      <a:pt x="174954" y="48505"/>
                    </a:cubicBezTo>
                    <a:cubicBezTo>
                      <a:pt x="218343" y="109018"/>
                      <a:pt x="293682" y="356047"/>
                      <a:pt x="273147" y="412557"/>
                    </a:cubicBezTo>
                    <a:cubicBezTo>
                      <a:pt x="273147" y="412557"/>
                      <a:pt x="188644" y="421448"/>
                      <a:pt x="128268" y="421448"/>
                    </a:cubicBezTo>
                    <a:cubicBezTo>
                      <a:pt x="96773" y="421448"/>
                      <a:pt x="2286" y="411397"/>
                      <a:pt x="2286" y="411397"/>
                    </a:cubicBezTo>
                    <a:cubicBezTo>
                      <a:pt x="2286" y="411397"/>
                      <a:pt x="-4286" y="380720"/>
                      <a:pt x="4856" y="365871"/>
                    </a:cubicBezTo>
                    <a:cubicBezTo>
                      <a:pt x="13997" y="351021"/>
                      <a:pt x="162401" y="327053"/>
                      <a:pt x="169269" y="320208"/>
                    </a:cubicBezTo>
                    <a:cubicBezTo>
                      <a:pt x="176114" y="313363"/>
                      <a:pt x="83651" y="186631"/>
                      <a:pt x="83651" y="166073"/>
                    </a:cubicBezTo>
                    <a:cubicBezTo>
                      <a:pt x="83651" y="145516"/>
                      <a:pt x="55135" y="0"/>
                      <a:pt x="55135" y="0"/>
                    </a:cubicBezTo>
                    <a:close/>
                  </a:path>
                </a:pathLst>
              </a:custGeom>
              <a:solidFill>
                <a:srgbClr val="699DEE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/>
              </a:p>
            </p:txBody>
          </p: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B62C0BCC-BCE7-FE83-7108-82C7DF81E774}"/>
                </a:ext>
              </a:extLst>
            </p:cNvPr>
            <p:cNvGrpSpPr/>
            <p:nvPr/>
          </p:nvGrpSpPr>
          <p:grpSpPr>
            <a:xfrm>
              <a:off x="3227674" y="5637543"/>
              <a:ext cx="3565424" cy="1245748"/>
              <a:chOff x="3227674" y="5637543"/>
              <a:chExt cx="3565424" cy="1245748"/>
            </a:xfrm>
          </p:grpSpPr>
          <p:grpSp>
            <p:nvGrpSpPr>
              <p:cNvPr id="18" name="Graphic 131">
                <a:extLst>
                  <a:ext uri="{FF2B5EF4-FFF2-40B4-BE49-F238E27FC236}">
                    <a16:creationId xmlns:a16="http://schemas.microsoft.com/office/drawing/2014/main" id="{1E639BB7-A0AA-F39C-1D5E-4635D5030094}"/>
                  </a:ext>
                </a:extLst>
              </p:cNvPr>
              <p:cNvGrpSpPr/>
              <p:nvPr/>
            </p:nvGrpSpPr>
            <p:grpSpPr>
              <a:xfrm>
                <a:off x="3227674" y="5890943"/>
                <a:ext cx="645780" cy="990301"/>
                <a:chOff x="3227674" y="5890943"/>
                <a:chExt cx="645780" cy="990301"/>
              </a:xfrm>
            </p:grpSpPr>
            <p:grpSp>
              <p:nvGrpSpPr>
                <p:cNvPr id="103" name="Graphic 131">
                  <a:extLst>
                    <a:ext uri="{FF2B5EF4-FFF2-40B4-BE49-F238E27FC236}">
                      <a16:creationId xmlns:a16="http://schemas.microsoft.com/office/drawing/2014/main" id="{BF25C148-9CCA-BBA8-4138-F5F57CC23C96}"/>
                    </a:ext>
                  </a:extLst>
                </p:cNvPr>
                <p:cNvGrpSpPr/>
                <p:nvPr/>
              </p:nvGrpSpPr>
              <p:grpSpPr>
                <a:xfrm>
                  <a:off x="3227674" y="5890943"/>
                  <a:ext cx="380114" cy="541223"/>
                  <a:chOff x="3227674" y="5890943"/>
                  <a:chExt cx="380114" cy="541223"/>
                </a:xfrm>
                <a:solidFill>
                  <a:srgbClr val="EE9849"/>
                </a:solidFill>
              </p:grpSpPr>
              <p:sp>
                <p:nvSpPr>
                  <p:cNvPr id="110" name="Freeform: Shape 109">
                    <a:extLst>
                      <a:ext uri="{FF2B5EF4-FFF2-40B4-BE49-F238E27FC236}">
                        <a16:creationId xmlns:a16="http://schemas.microsoft.com/office/drawing/2014/main" id="{D3A58F7C-EA6B-B93F-1366-C31E88AFF510}"/>
                      </a:ext>
                    </a:extLst>
                  </p:cNvPr>
                  <p:cNvSpPr/>
                  <p:nvPr/>
                </p:nvSpPr>
                <p:spPr>
                  <a:xfrm>
                    <a:off x="3227674" y="5890943"/>
                    <a:ext cx="127536" cy="541223"/>
                  </a:xfrm>
                  <a:custGeom>
                    <a:avLst/>
                    <a:gdLst>
                      <a:gd name="connsiteX0" fmla="*/ 118930 w 127536"/>
                      <a:gd name="connsiteY0" fmla="*/ 541224 h 541223"/>
                      <a:gd name="connsiteX1" fmla="*/ 118817 w 127536"/>
                      <a:gd name="connsiteY1" fmla="*/ 541224 h 541223"/>
                      <a:gd name="connsiteX2" fmla="*/ 110539 w 127536"/>
                      <a:gd name="connsiteY2" fmla="*/ 533674 h 541223"/>
                      <a:gd name="connsiteX3" fmla="*/ 862 w 127536"/>
                      <a:gd name="connsiteY3" fmla="*/ 13396 h 541223"/>
                      <a:gd name="connsiteX4" fmla="*/ 11505 w 127536"/>
                      <a:gd name="connsiteY4" fmla="*/ 206 h 541223"/>
                      <a:gd name="connsiteX5" fmla="*/ 30697 w 127536"/>
                      <a:gd name="connsiteY5" fmla="*/ 5346 h 541223"/>
                      <a:gd name="connsiteX6" fmla="*/ 84319 w 127536"/>
                      <a:gd name="connsiteY6" fmla="*/ 152635 h 541223"/>
                      <a:gd name="connsiteX7" fmla="*/ 127322 w 127536"/>
                      <a:gd name="connsiteY7" fmla="*/ 533879 h 541223"/>
                      <a:gd name="connsiteX8" fmla="*/ 118930 w 127536"/>
                      <a:gd name="connsiteY8" fmla="*/ 541224 h 5412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27536" h="541223">
                        <a:moveTo>
                          <a:pt x="118930" y="541224"/>
                        </a:moveTo>
                        <a:lnTo>
                          <a:pt x="118817" y="541224"/>
                        </a:lnTo>
                        <a:cubicBezTo>
                          <a:pt x="114178" y="541155"/>
                          <a:pt x="110471" y="537790"/>
                          <a:pt x="110539" y="533674"/>
                        </a:cubicBezTo>
                        <a:cubicBezTo>
                          <a:pt x="115269" y="240800"/>
                          <a:pt x="1999" y="15624"/>
                          <a:pt x="862" y="13396"/>
                        </a:cubicBezTo>
                        <a:cubicBezTo>
                          <a:pt x="-1048" y="9643"/>
                          <a:pt x="-684" y="1275"/>
                          <a:pt x="11505" y="206"/>
                        </a:cubicBezTo>
                        <a:cubicBezTo>
                          <a:pt x="22170" y="-726"/>
                          <a:pt x="28787" y="1593"/>
                          <a:pt x="30697" y="5346"/>
                        </a:cubicBezTo>
                        <a:cubicBezTo>
                          <a:pt x="30993" y="5914"/>
                          <a:pt x="56258" y="59491"/>
                          <a:pt x="84319" y="152635"/>
                        </a:cubicBezTo>
                        <a:cubicBezTo>
                          <a:pt x="110198" y="238526"/>
                          <a:pt x="129823" y="379130"/>
                          <a:pt x="127322" y="533879"/>
                        </a:cubicBezTo>
                        <a:cubicBezTo>
                          <a:pt x="127253" y="537949"/>
                          <a:pt x="123501" y="541224"/>
                          <a:pt x="118930" y="541224"/>
                        </a:cubicBezTo>
                        <a:close/>
                      </a:path>
                    </a:pathLst>
                  </a:custGeom>
                  <a:solidFill>
                    <a:srgbClr val="EE9849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LID4096"/>
                  </a:p>
                </p:txBody>
              </p:sp>
              <p:sp>
                <p:nvSpPr>
                  <p:cNvPr id="111" name="Freeform: Shape 110">
                    <a:extLst>
                      <a:ext uri="{FF2B5EF4-FFF2-40B4-BE49-F238E27FC236}">
                        <a16:creationId xmlns:a16="http://schemas.microsoft.com/office/drawing/2014/main" id="{EF366E77-D267-E1DC-92BA-CD0D1F763AED}"/>
                      </a:ext>
                    </a:extLst>
                  </p:cNvPr>
                  <p:cNvSpPr/>
                  <p:nvPr/>
                </p:nvSpPr>
                <p:spPr>
                  <a:xfrm>
                    <a:off x="3480230" y="5890943"/>
                    <a:ext cx="127559" cy="541223"/>
                  </a:xfrm>
                  <a:custGeom>
                    <a:avLst/>
                    <a:gdLst>
                      <a:gd name="connsiteX0" fmla="*/ 118930 w 127559"/>
                      <a:gd name="connsiteY0" fmla="*/ 541224 h 541223"/>
                      <a:gd name="connsiteX1" fmla="*/ 118817 w 127559"/>
                      <a:gd name="connsiteY1" fmla="*/ 541224 h 541223"/>
                      <a:gd name="connsiteX2" fmla="*/ 110539 w 127559"/>
                      <a:gd name="connsiteY2" fmla="*/ 533674 h 541223"/>
                      <a:gd name="connsiteX3" fmla="*/ 862 w 127559"/>
                      <a:gd name="connsiteY3" fmla="*/ 13396 h 541223"/>
                      <a:gd name="connsiteX4" fmla="*/ 11505 w 127559"/>
                      <a:gd name="connsiteY4" fmla="*/ 206 h 541223"/>
                      <a:gd name="connsiteX5" fmla="*/ 30720 w 127559"/>
                      <a:gd name="connsiteY5" fmla="*/ 5346 h 541223"/>
                      <a:gd name="connsiteX6" fmla="*/ 84342 w 127559"/>
                      <a:gd name="connsiteY6" fmla="*/ 152635 h 541223"/>
                      <a:gd name="connsiteX7" fmla="*/ 127344 w 127559"/>
                      <a:gd name="connsiteY7" fmla="*/ 533879 h 541223"/>
                      <a:gd name="connsiteX8" fmla="*/ 118953 w 127559"/>
                      <a:gd name="connsiteY8" fmla="*/ 541224 h 5412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27559" h="541223">
                        <a:moveTo>
                          <a:pt x="118930" y="541224"/>
                        </a:moveTo>
                        <a:lnTo>
                          <a:pt x="118817" y="541224"/>
                        </a:lnTo>
                        <a:cubicBezTo>
                          <a:pt x="114178" y="541155"/>
                          <a:pt x="110471" y="537790"/>
                          <a:pt x="110539" y="533674"/>
                        </a:cubicBezTo>
                        <a:cubicBezTo>
                          <a:pt x="115246" y="240800"/>
                          <a:pt x="1999" y="15624"/>
                          <a:pt x="862" y="13396"/>
                        </a:cubicBezTo>
                        <a:cubicBezTo>
                          <a:pt x="-1048" y="9643"/>
                          <a:pt x="-684" y="1275"/>
                          <a:pt x="11505" y="206"/>
                        </a:cubicBezTo>
                        <a:cubicBezTo>
                          <a:pt x="22170" y="-726"/>
                          <a:pt x="28787" y="1593"/>
                          <a:pt x="30720" y="5346"/>
                        </a:cubicBezTo>
                        <a:cubicBezTo>
                          <a:pt x="31016" y="5914"/>
                          <a:pt x="56280" y="59491"/>
                          <a:pt x="84342" y="152635"/>
                        </a:cubicBezTo>
                        <a:cubicBezTo>
                          <a:pt x="110221" y="238526"/>
                          <a:pt x="129846" y="379130"/>
                          <a:pt x="127344" y="533879"/>
                        </a:cubicBezTo>
                        <a:cubicBezTo>
                          <a:pt x="127276" y="537949"/>
                          <a:pt x="123524" y="541224"/>
                          <a:pt x="118953" y="541224"/>
                        </a:cubicBezTo>
                        <a:close/>
                      </a:path>
                    </a:pathLst>
                  </a:custGeom>
                  <a:solidFill>
                    <a:srgbClr val="EE9849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LID4096"/>
                  </a:p>
                </p:txBody>
              </p:sp>
              <p:sp>
                <p:nvSpPr>
                  <p:cNvPr id="112" name="Freeform: Shape 111">
                    <a:extLst>
                      <a:ext uri="{FF2B5EF4-FFF2-40B4-BE49-F238E27FC236}">
                        <a16:creationId xmlns:a16="http://schemas.microsoft.com/office/drawing/2014/main" id="{DF35F4C0-495C-03AE-B1BC-4C63A0BF234E}"/>
                      </a:ext>
                    </a:extLst>
                  </p:cNvPr>
                  <p:cNvSpPr/>
                  <p:nvPr/>
                </p:nvSpPr>
                <p:spPr>
                  <a:xfrm>
                    <a:off x="3263415" y="5965636"/>
                    <a:ext cx="268798" cy="28618"/>
                  </a:xfrm>
                  <a:custGeom>
                    <a:avLst/>
                    <a:gdLst>
                      <a:gd name="connsiteX0" fmla="*/ 8397 w 268798"/>
                      <a:gd name="connsiteY0" fmla="*/ 28618 h 28618"/>
                      <a:gd name="connsiteX1" fmla="*/ 119 w 268798"/>
                      <a:gd name="connsiteY1" fmla="*/ 22433 h 28618"/>
                      <a:gd name="connsiteX2" fmla="*/ 6987 w 268798"/>
                      <a:gd name="connsiteY2" fmla="*/ 13837 h 28618"/>
                      <a:gd name="connsiteX3" fmla="*/ 262908 w 268798"/>
                      <a:gd name="connsiteY3" fmla="*/ 8493 h 28618"/>
                      <a:gd name="connsiteX4" fmla="*/ 268411 w 268798"/>
                      <a:gd name="connsiteY4" fmla="*/ 17817 h 28618"/>
                      <a:gd name="connsiteX5" fmla="*/ 257882 w 268798"/>
                      <a:gd name="connsiteY5" fmla="*/ 22683 h 28618"/>
                      <a:gd name="connsiteX6" fmla="*/ 9829 w 268798"/>
                      <a:gd name="connsiteY6" fmla="*/ 28505 h 28618"/>
                      <a:gd name="connsiteX7" fmla="*/ 8397 w 268798"/>
                      <a:gd name="connsiteY7" fmla="*/ 28618 h 286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68798" h="28618">
                        <a:moveTo>
                          <a:pt x="8397" y="28618"/>
                        </a:moveTo>
                        <a:cubicBezTo>
                          <a:pt x="4372" y="28618"/>
                          <a:pt x="824" y="26049"/>
                          <a:pt x="119" y="22433"/>
                        </a:cubicBezTo>
                        <a:cubicBezTo>
                          <a:pt x="-654" y="18385"/>
                          <a:pt x="2416" y="14519"/>
                          <a:pt x="6987" y="13837"/>
                        </a:cubicBezTo>
                        <a:cubicBezTo>
                          <a:pt x="14264" y="12746"/>
                          <a:pt x="186022" y="-12906"/>
                          <a:pt x="262908" y="8493"/>
                        </a:cubicBezTo>
                        <a:cubicBezTo>
                          <a:pt x="267342" y="9721"/>
                          <a:pt x="269798" y="13905"/>
                          <a:pt x="268411" y="17817"/>
                        </a:cubicBezTo>
                        <a:cubicBezTo>
                          <a:pt x="267024" y="21751"/>
                          <a:pt x="262316" y="23934"/>
                          <a:pt x="257882" y="22683"/>
                        </a:cubicBezTo>
                        <a:cubicBezTo>
                          <a:pt x="184862" y="2376"/>
                          <a:pt x="11558" y="28255"/>
                          <a:pt x="9829" y="28505"/>
                        </a:cubicBezTo>
                        <a:cubicBezTo>
                          <a:pt x="9352" y="28573"/>
                          <a:pt x="8874" y="28618"/>
                          <a:pt x="8397" y="28618"/>
                        </a:cubicBezTo>
                        <a:close/>
                      </a:path>
                    </a:pathLst>
                  </a:custGeom>
                  <a:solidFill>
                    <a:srgbClr val="EE9849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LID4096"/>
                  </a:p>
                </p:txBody>
              </p:sp>
              <p:sp>
                <p:nvSpPr>
                  <p:cNvPr id="113" name="Freeform: Shape 112">
                    <a:extLst>
                      <a:ext uri="{FF2B5EF4-FFF2-40B4-BE49-F238E27FC236}">
                        <a16:creationId xmlns:a16="http://schemas.microsoft.com/office/drawing/2014/main" id="{F3FF8E0A-5365-9479-5590-47158C6C6EDD}"/>
                      </a:ext>
                    </a:extLst>
                  </p:cNvPr>
                  <p:cNvSpPr/>
                  <p:nvPr/>
                </p:nvSpPr>
                <p:spPr>
                  <a:xfrm>
                    <a:off x="3283062" y="6014960"/>
                    <a:ext cx="268798" cy="28641"/>
                  </a:xfrm>
                  <a:custGeom>
                    <a:avLst/>
                    <a:gdLst>
                      <a:gd name="connsiteX0" fmla="*/ 8397 w 268798"/>
                      <a:gd name="connsiteY0" fmla="*/ 28618 h 28641"/>
                      <a:gd name="connsiteX1" fmla="*/ 119 w 268798"/>
                      <a:gd name="connsiteY1" fmla="*/ 22433 h 28641"/>
                      <a:gd name="connsiteX2" fmla="*/ 6987 w 268798"/>
                      <a:gd name="connsiteY2" fmla="*/ 13837 h 28641"/>
                      <a:gd name="connsiteX3" fmla="*/ 262908 w 268798"/>
                      <a:gd name="connsiteY3" fmla="*/ 8493 h 28641"/>
                      <a:gd name="connsiteX4" fmla="*/ 268411 w 268798"/>
                      <a:gd name="connsiteY4" fmla="*/ 17840 h 28641"/>
                      <a:gd name="connsiteX5" fmla="*/ 257882 w 268798"/>
                      <a:gd name="connsiteY5" fmla="*/ 22706 h 28641"/>
                      <a:gd name="connsiteX6" fmla="*/ 9829 w 268798"/>
                      <a:gd name="connsiteY6" fmla="*/ 28528 h 28641"/>
                      <a:gd name="connsiteX7" fmla="*/ 8397 w 268798"/>
                      <a:gd name="connsiteY7" fmla="*/ 28641 h 2864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68798" h="28641">
                        <a:moveTo>
                          <a:pt x="8397" y="28618"/>
                        </a:moveTo>
                        <a:cubicBezTo>
                          <a:pt x="4372" y="28618"/>
                          <a:pt x="824" y="26049"/>
                          <a:pt x="119" y="22433"/>
                        </a:cubicBezTo>
                        <a:cubicBezTo>
                          <a:pt x="-654" y="18385"/>
                          <a:pt x="2416" y="14519"/>
                          <a:pt x="6987" y="13837"/>
                        </a:cubicBezTo>
                        <a:cubicBezTo>
                          <a:pt x="14264" y="12746"/>
                          <a:pt x="186022" y="-12906"/>
                          <a:pt x="262908" y="8493"/>
                        </a:cubicBezTo>
                        <a:cubicBezTo>
                          <a:pt x="267342" y="9721"/>
                          <a:pt x="269798" y="13905"/>
                          <a:pt x="268411" y="17840"/>
                        </a:cubicBezTo>
                        <a:cubicBezTo>
                          <a:pt x="267024" y="21774"/>
                          <a:pt x="262294" y="23957"/>
                          <a:pt x="257882" y="22706"/>
                        </a:cubicBezTo>
                        <a:cubicBezTo>
                          <a:pt x="184840" y="2376"/>
                          <a:pt x="11558" y="28277"/>
                          <a:pt x="9829" y="28528"/>
                        </a:cubicBezTo>
                        <a:cubicBezTo>
                          <a:pt x="9352" y="28596"/>
                          <a:pt x="8874" y="28641"/>
                          <a:pt x="8397" y="28641"/>
                        </a:cubicBezTo>
                        <a:close/>
                      </a:path>
                    </a:pathLst>
                  </a:custGeom>
                  <a:solidFill>
                    <a:srgbClr val="EE9849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LID4096"/>
                  </a:p>
                </p:txBody>
              </p:sp>
            </p:grpSp>
            <p:sp>
              <p:nvSpPr>
                <p:cNvPr id="104" name="Freeform: Shape 103">
                  <a:extLst>
                    <a:ext uri="{FF2B5EF4-FFF2-40B4-BE49-F238E27FC236}">
                      <a16:creationId xmlns:a16="http://schemas.microsoft.com/office/drawing/2014/main" id="{2BA996B5-3E20-4EF0-D558-70F439628DCD}"/>
                    </a:ext>
                  </a:extLst>
                </p:cNvPr>
                <p:cNvSpPr/>
                <p:nvPr/>
              </p:nvSpPr>
              <p:spPr>
                <a:xfrm>
                  <a:off x="3336510" y="6388865"/>
                  <a:ext cx="517615" cy="43324"/>
                </a:xfrm>
                <a:custGeom>
                  <a:avLst/>
                  <a:gdLst>
                    <a:gd name="connsiteX0" fmla="*/ 20 w 517615"/>
                    <a:gd name="connsiteY0" fmla="*/ 43324 h 43324"/>
                    <a:gd name="connsiteX1" fmla="*/ 517615 w 517615"/>
                    <a:gd name="connsiteY1" fmla="*/ 43324 h 43324"/>
                    <a:gd name="connsiteX2" fmla="*/ 205798 w 517615"/>
                    <a:gd name="connsiteY2" fmla="*/ 754 h 43324"/>
                    <a:gd name="connsiteX3" fmla="*/ 20 w 517615"/>
                    <a:gd name="connsiteY3" fmla="*/ 43324 h 433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7615" h="43324">
                      <a:moveTo>
                        <a:pt x="20" y="43324"/>
                      </a:moveTo>
                      <a:lnTo>
                        <a:pt x="517615" y="43324"/>
                      </a:lnTo>
                      <a:cubicBezTo>
                        <a:pt x="517615" y="43324"/>
                        <a:pt x="505563" y="-6682"/>
                        <a:pt x="205798" y="754"/>
                      </a:cubicBezTo>
                      <a:cubicBezTo>
                        <a:pt x="-6324" y="6030"/>
                        <a:pt x="20" y="43324"/>
                        <a:pt x="20" y="43324"/>
                      </a:cubicBezTo>
                      <a:close/>
                    </a:path>
                  </a:pathLst>
                </a:custGeom>
                <a:solidFill>
                  <a:srgbClr val="EE9849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LID4096"/>
                </a:p>
              </p:txBody>
            </p:sp>
            <p:sp>
              <p:nvSpPr>
                <p:cNvPr id="105" name="Freeform: Shape 104">
                  <a:extLst>
                    <a:ext uri="{FF2B5EF4-FFF2-40B4-BE49-F238E27FC236}">
                      <a16:creationId xmlns:a16="http://schemas.microsoft.com/office/drawing/2014/main" id="{27184860-001B-BA6A-3E4B-0D951C32278D}"/>
                    </a:ext>
                  </a:extLst>
                </p:cNvPr>
                <p:cNvSpPr/>
                <p:nvPr/>
              </p:nvSpPr>
              <p:spPr>
                <a:xfrm>
                  <a:off x="3294370" y="6439942"/>
                  <a:ext cx="87762" cy="441302"/>
                </a:xfrm>
                <a:custGeom>
                  <a:avLst/>
                  <a:gdLst>
                    <a:gd name="connsiteX0" fmla="*/ 23 w 87762"/>
                    <a:gd name="connsiteY0" fmla="*/ 441303 h 441302"/>
                    <a:gd name="connsiteX1" fmla="*/ 44526 w 87762"/>
                    <a:gd name="connsiteY1" fmla="*/ 8212 h 441302"/>
                    <a:gd name="connsiteX2" fmla="*/ 57624 w 87762"/>
                    <a:gd name="connsiteY2" fmla="*/ 230 h 441302"/>
                    <a:gd name="connsiteX3" fmla="*/ 85436 w 87762"/>
                    <a:gd name="connsiteY3" fmla="*/ 2526 h 441302"/>
                    <a:gd name="connsiteX4" fmla="*/ 11211 w 87762"/>
                    <a:gd name="connsiteY4" fmla="*/ 441303 h 441302"/>
                    <a:gd name="connsiteX5" fmla="*/ 0 w 87762"/>
                    <a:gd name="connsiteY5" fmla="*/ 441303 h 4413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87762" h="441302">
                      <a:moveTo>
                        <a:pt x="23" y="441303"/>
                      </a:moveTo>
                      <a:cubicBezTo>
                        <a:pt x="60035" y="174194"/>
                        <a:pt x="44594" y="10281"/>
                        <a:pt x="44526" y="8212"/>
                      </a:cubicBezTo>
                      <a:cubicBezTo>
                        <a:pt x="44367" y="4096"/>
                        <a:pt x="52985" y="366"/>
                        <a:pt x="57624" y="230"/>
                      </a:cubicBezTo>
                      <a:cubicBezTo>
                        <a:pt x="62309" y="161"/>
                        <a:pt x="83025" y="-976"/>
                        <a:pt x="85436" y="2526"/>
                      </a:cubicBezTo>
                      <a:cubicBezTo>
                        <a:pt x="88574" y="7143"/>
                        <a:pt x="100672" y="209100"/>
                        <a:pt x="11211" y="441303"/>
                      </a:cubicBezTo>
                      <a:lnTo>
                        <a:pt x="0" y="441303"/>
                      </a:lnTo>
                      <a:close/>
                    </a:path>
                  </a:pathLst>
                </a:custGeom>
                <a:solidFill>
                  <a:srgbClr val="E58638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LID4096"/>
                </a:p>
              </p:txBody>
            </p:sp>
            <p:sp>
              <p:nvSpPr>
                <p:cNvPr id="106" name="Freeform: Shape 105">
                  <a:extLst>
                    <a:ext uri="{FF2B5EF4-FFF2-40B4-BE49-F238E27FC236}">
                      <a16:creationId xmlns:a16="http://schemas.microsoft.com/office/drawing/2014/main" id="{1FDBF2F6-EC69-DDDC-2FD6-D3E8AD83D722}"/>
                    </a:ext>
                  </a:extLst>
                </p:cNvPr>
                <p:cNvSpPr/>
                <p:nvPr/>
              </p:nvSpPr>
              <p:spPr>
                <a:xfrm>
                  <a:off x="3646044" y="6439942"/>
                  <a:ext cx="87762" cy="441302"/>
                </a:xfrm>
                <a:custGeom>
                  <a:avLst/>
                  <a:gdLst>
                    <a:gd name="connsiteX0" fmla="*/ 87739 w 87762"/>
                    <a:gd name="connsiteY0" fmla="*/ 441303 h 441302"/>
                    <a:gd name="connsiteX1" fmla="*/ 43236 w 87762"/>
                    <a:gd name="connsiteY1" fmla="*/ 8212 h 441302"/>
                    <a:gd name="connsiteX2" fmla="*/ 30138 w 87762"/>
                    <a:gd name="connsiteY2" fmla="*/ 230 h 441302"/>
                    <a:gd name="connsiteX3" fmla="*/ 2326 w 87762"/>
                    <a:gd name="connsiteY3" fmla="*/ 2526 h 441302"/>
                    <a:gd name="connsiteX4" fmla="*/ 76551 w 87762"/>
                    <a:gd name="connsiteY4" fmla="*/ 441303 h 441302"/>
                    <a:gd name="connsiteX5" fmla="*/ 87762 w 87762"/>
                    <a:gd name="connsiteY5" fmla="*/ 441303 h 4413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87762" h="441302">
                      <a:moveTo>
                        <a:pt x="87739" y="441303"/>
                      </a:moveTo>
                      <a:cubicBezTo>
                        <a:pt x="27727" y="174194"/>
                        <a:pt x="43168" y="10281"/>
                        <a:pt x="43236" y="8212"/>
                      </a:cubicBezTo>
                      <a:cubicBezTo>
                        <a:pt x="43396" y="4096"/>
                        <a:pt x="34777" y="366"/>
                        <a:pt x="30138" y="230"/>
                      </a:cubicBezTo>
                      <a:cubicBezTo>
                        <a:pt x="25431" y="161"/>
                        <a:pt x="4737" y="-976"/>
                        <a:pt x="2326" y="2526"/>
                      </a:cubicBezTo>
                      <a:cubicBezTo>
                        <a:pt x="-812" y="7143"/>
                        <a:pt x="-12910" y="209100"/>
                        <a:pt x="76551" y="441303"/>
                      </a:cubicBezTo>
                      <a:lnTo>
                        <a:pt x="87762" y="441303"/>
                      </a:lnTo>
                      <a:close/>
                    </a:path>
                  </a:pathLst>
                </a:custGeom>
                <a:solidFill>
                  <a:srgbClr val="E58638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LID4096"/>
                </a:p>
              </p:txBody>
            </p:sp>
            <p:sp>
              <p:nvSpPr>
                <p:cNvPr id="107" name="Freeform: Shape 106">
                  <a:extLst>
                    <a:ext uri="{FF2B5EF4-FFF2-40B4-BE49-F238E27FC236}">
                      <a16:creationId xmlns:a16="http://schemas.microsoft.com/office/drawing/2014/main" id="{99EEE159-0748-E80C-3997-33BA9ADDB771}"/>
                    </a:ext>
                  </a:extLst>
                </p:cNvPr>
                <p:cNvSpPr/>
                <p:nvPr/>
              </p:nvSpPr>
              <p:spPr>
                <a:xfrm>
                  <a:off x="3785693" y="6439942"/>
                  <a:ext cx="87762" cy="441302"/>
                </a:xfrm>
                <a:custGeom>
                  <a:avLst/>
                  <a:gdLst>
                    <a:gd name="connsiteX0" fmla="*/ 87739 w 87762"/>
                    <a:gd name="connsiteY0" fmla="*/ 441303 h 441302"/>
                    <a:gd name="connsiteX1" fmla="*/ 43236 w 87762"/>
                    <a:gd name="connsiteY1" fmla="*/ 8212 h 441302"/>
                    <a:gd name="connsiteX2" fmla="*/ 30138 w 87762"/>
                    <a:gd name="connsiteY2" fmla="*/ 230 h 441302"/>
                    <a:gd name="connsiteX3" fmla="*/ 2326 w 87762"/>
                    <a:gd name="connsiteY3" fmla="*/ 2526 h 441302"/>
                    <a:gd name="connsiteX4" fmla="*/ 76551 w 87762"/>
                    <a:gd name="connsiteY4" fmla="*/ 441303 h 441302"/>
                    <a:gd name="connsiteX5" fmla="*/ 87762 w 87762"/>
                    <a:gd name="connsiteY5" fmla="*/ 441303 h 4413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87762" h="441302">
                      <a:moveTo>
                        <a:pt x="87739" y="441303"/>
                      </a:moveTo>
                      <a:cubicBezTo>
                        <a:pt x="27727" y="174194"/>
                        <a:pt x="43168" y="10281"/>
                        <a:pt x="43236" y="8212"/>
                      </a:cubicBezTo>
                      <a:cubicBezTo>
                        <a:pt x="43395" y="4096"/>
                        <a:pt x="34777" y="366"/>
                        <a:pt x="30138" y="230"/>
                      </a:cubicBezTo>
                      <a:cubicBezTo>
                        <a:pt x="25453" y="161"/>
                        <a:pt x="4737" y="-976"/>
                        <a:pt x="2326" y="2526"/>
                      </a:cubicBezTo>
                      <a:cubicBezTo>
                        <a:pt x="-812" y="7143"/>
                        <a:pt x="-12910" y="209100"/>
                        <a:pt x="76551" y="441303"/>
                      </a:cubicBezTo>
                      <a:lnTo>
                        <a:pt x="87762" y="441303"/>
                      </a:lnTo>
                      <a:close/>
                    </a:path>
                  </a:pathLst>
                </a:custGeom>
                <a:solidFill>
                  <a:srgbClr val="CE6D25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LID4096"/>
                </a:p>
              </p:txBody>
            </p:sp>
            <p:sp>
              <p:nvSpPr>
                <p:cNvPr id="108" name="Freeform: Shape 107">
                  <a:extLst>
                    <a:ext uri="{FF2B5EF4-FFF2-40B4-BE49-F238E27FC236}">
                      <a16:creationId xmlns:a16="http://schemas.microsoft.com/office/drawing/2014/main" id="{2194AA90-4C2B-0FDE-2B78-D3503AE9919C}"/>
                    </a:ext>
                  </a:extLst>
                </p:cNvPr>
                <p:cNvSpPr/>
                <p:nvPr/>
              </p:nvSpPr>
              <p:spPr>
                <a:xfrm>
                  <a:off x="3446321" y="6439942"/>
                  <a:ext cx="87762" cy="441302"/>
                </a:xfrm>
                <a:custGeom>
                  <a:avLst/>
                  <a:gdLst>
                    <a:gd name="connsiteX0" fmla="*/ 23 w 87762"/>
                    <a:gd name="connsiteY0" fmla="*/ 441303 h 441302"/>
                    <a:gd name="connsiteX1" fmla="*/ 44526 w 87762"/>
                    <a:gd name="connsiteY1" fmla="*/ 8212 h 441302"/>
                    <a:gd name="connsiteX2" fmla="*/ 57624 w 87762"/>
                    <a:gd name="connsiteY2" fmla="*/ 230 h 441302"/>
                    <a:gd name="connsiteX3" fmla="*/ 85436 w 87762"/>
                    <a:gd name="connsiteY3" fmla="*/ 2526 h 441302"/>
                    <a:gd name="connsiteX4" fmla="*/ 11211 w 87762"/>
                    <a:gd name="connsiteY4" fmla="*/ 441303 h 441302"/>
                    <a:gd name="connsiteX5" fmla="*/ 0 w 87762"/>
                    <a:gd name="connsiteY5" fmla="*/ 441303 h 4413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87762" h="441302">
                      <a:moveTo>
                        <a:pt x="23" y="441303"/>
                      </a:moveTo>
                      <a:cubicBezTo>
                        <a:pt x="60035" y="174194"/>
                        <a:pt x="44617" y="10281"/>
                        <a:pt x="44526" y="8212"/>
                      </a:cubicBezTo>
                      <a:cubicBezTo>
                        <a:pt x="44367" y="4096"/>
                        <a:pt x="52985" y="366"/>
                        <a:pt x="57624" y="230"/>
                      </a:cubicBezTo>
                      <a:cubicBezTo>
                        <a:pt x="62309" y="161"/>
                        <a:pt x="83025" y="-976"/>
                        <a:pt x="85436" y="2526"/>
                      </a:cubicBezTo>
                      <a:cubicBezTo>
                        <a:pt x="88574" y="7143"/>
                        <a:pt x="100672" y="209100"/>
                        <a:pt x="11211" y="441303"/>
                      </a:cubicBezTo>
                      <a:lnTo>
                        <a:pt x="0" y="441303"/>
                      </a:lnTo>
                      <a:close/>
                    </a:path>
                  </a:pathLst>
                </a:custGeom>
                <a:solidFill>
                  <a:srgbClr val="CE6D25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LID4096"/>
                </a:p>
              </p:txBody>
            </p:sp>
            <p:sp>
              <p:nvSpPr>
                <p:cNvPr id="109" name="Freeform: Shape 108">
                  <a:extLst>
                    <a:ext uri="{FF2B5EF4-FFF2-40B4-BE49-F238E27FC236}">
                      <a16:creationId xmlns:a16="http://schemas.microsoft.com/office/drawing/2014/main" id="{9F32918E-46D5-79AF-35C3-3C7D2632194A}"/>
                    </a:ext>
                  </a:extLst>
                </p:cNvPr>
                <p:cNvSpPr/>
                <p:nvPr/>
              </p:nvSpPr>
              <p:spPr>
                <a:xfrm>
                  <a:off x="3326206" y="6432167"/>
                  <a:ext cx="538811" cy="15963"/>
                </a:xfrm>
                <a:custGeom>
                  <a:avLst/>
                  <a:gdLst>
                    <a:gd name="connsiteX0" fmla="*/ 530830 w 538811"/>
                    <a:gd name="connsiteY0" fmla="*/ 15964 h 15963"/>
                    <a:gd name="connsiteX1" fmla="*/ 7982 w 538811"/>
                    <a:gd name="connsiteY1" fmla="*/ 15964 h 15963"/>
                    <a:gd name="connsiteX2" fmla="*/ 0 w 538811"/>
                    <a:gd name="connsiteY2" fmla="*/ 7982 h 15963"/>
                    <a:gd name="connsiteX3" fmla="*/ 0 w 538811"/>
                    <a:gd name="connsiteY3" fmla="*/ 7982 h 15963"/>
                    <a:gd name="connsiteX4" fmla="*/ 7982 w 538811"/>
                    <a:gd name="connsiteY4" fmla="*/ 0 h 15963"/>
                    <a:gd name="connsiteX5" fmla="*/ 530830 w 538811"/>
                    <a:gd name="connsiteY5" fmla="*/ 0 h 15963"/>
                    <a:gd name="connsiteX6" fmla="*/ 538812 w 538811"/>
                    <a:gd name="connsiteY6" fmla="*/ 7982 h 15963"/>
                    <a:gd name="connsiteX7" fmla="*/ 538812 w 538811"/>
                    <a:gd name="connsiteY7" fmla="*/ 7982 h 15963"/>
                    <a:gd name="connsiteX8" fmla="*/ 530830 w 538811"/>
                    <a:gd name="connsiteY8" fmla="*/ 15964 h 159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538811" h="15963">
                      <a:moveTo>
                        <a:pt x="530830" y="15964"/>
                      </a:moveTo>
                      <a:lnTo>
                        <a:pt x="7982" y="15964"/>
                      </a:lnTo>
                      <a:cubicBezTo>
                        <a:pt x="3593" y="15964"/>
                        <a:pt x="0" y="12371"/>
                        <a:pt x="0" y="7982"/>
                      </a:cubicBezTo>
                      <a:lnTo>
                        <a:pt x="0" y="7982"/>
                      </a:lnTo>
                      <a:cubicBezTo>
                        <a:pt x="0" y="3593"/>
                        <a:pt x="3593" y="0"/>
                        <a:pt x="7982" y="0"/>
                      </a:cubicBezTo>
                      <a:lnTo>
                        <a:pt x="530830" y="0"/>
                      </a:lnTo>
                      <a:cubicBezTo>
                        <a:pt x="535219" y="0"/>
                        <a:pt x="538812" y="3593"/>
                        <a:pt x="538812" y="7982"/>
                      </a:cubicBezTo>
                      <a:lnTo>
                        <a:pt x="538812" y="7982"/>
                      </a:lnTo>
                      <a:cubicBezTo>
                        <a:pt x="538812" y="12371"/>
                        <a:pt x="535219" y="15964"/>
                        <a:pt x="530830" y="15964"/>
                      </a:cubicBezTo>
                      <a:close/>
                    </a:path>
                  </a:pathLst>
                </a:custGeom>
                <a:solidFill>
                  <a:srgbClr val="E58638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19" name="Graphic 131">
                <a:extLst>
                  <a:ext uri="{FF2B5EF4-FFF2-40B4-BE49-F238E27FC236}">
                    <a16:creationId xmlns:a16="http://schemas.microsoft.com/office/drawing/2014/main" id="{170993BC-376C-DD3D-A0E5-4FC9B455CE8B}"/>
                  </a:ext>
                </a:extLst>
              </p:cNvPr>
              <p:cNvGrpSpPr/>
              <p:nvPr/>
            </p:nvGrpSpPr>
            <p:grpSpPr>
              <a:xfrm>
                <a:off x="5505330" y="6039423"/>
                <a:ext cx="548955" cy="841844"/>
                <a:chOff x="5505330" y="6039423"/>
                <a:chExt cx="548955" cy="841844"/>
              </a:xfrm>
            </p:grpSpPr>
            <p:grpSp>
              <p:nvGrpSpPr>
                <p:cNvPr id="92" name="Graphic 131">
                  <a:extLst>
                    <a:ext uri="{FF2B5EF4-FFF2-40B4-BE49-F238E27FC236}">
                      <a16:creationId xmlns:a16="http://schemas.microsoft.com/office/drawing/2014/main" id="{52634CBE-50A1-03A9-6BAA-DD8B9D42513F}"/>
                    </a:ext>
                  </a:extLst>
                </p:cNvPr>
                <p:cNvGrpSpPr/>
                <p:nvPr/>
              </p:nvGrpSpPr>
              <p:grpSpPr>
                <a:xfrm>
                  <a:off x="5505330" y="6039423"/>
                  <a:ext cx="323142" cy="460078"/>
                  <a:chOff x="5505330" y="6039423"/>
                  <a:chExt cx="323142" cy="460078"/>
                </a:xfrm>
                <a:solidFill>
                  <a:srgbClr val="EE9849"/>
                </a:solidFill>
              </p:grpSpPr>
              <p:sp>
                <p:nvSpPr>
                  <p:cNvPr id="99" name="Freeform: Shape 98">
                    <a:extLst>
                      <a:ext uri="{FF2B5EF4-FFF2-40B4-BE49-F238E27FC236}">
                        <a16:creationId xmlns:a16="http://schemas.microsoft.com/office/drawing/2014/main" id="{0168DE73-46CB-23A9-290B-F851F97DDBB0}"/>
                      </a:ext>
                    </a:extLst>
                  </p:cNvPr>
                  <p:cNvSpPr/>
                  <p:nvPr/>
                </p:nvSpPr>
                <p:spPr>
                  <a:xfrm>
                    <a:off x="5505330" y="6039423"/>
                    <a:ext cx="108426" cy="460078"/>
                  </a:xfrm>
                  <a:custGeom>
                    <a:avLst/>
                    <a:gdLst>
                      <a:gd name="connsiteX0" fmla="*/ 101128 w 108426"/>
                      <a:gd name="connsiteY0" fmla="*/ 460079 h 460078"/>
                      <a:gd name="connsiteX1" fmla="*/ 101015 w 108426"/>
                      <a:gd name="connsiteY1" fmla="*/ 460079 h 460078"/>
                      <a:gd name="connsiteX2" fmla="*/ 93965 w 108426"/>
                      <a:gd name="connsiteY2" fmla="*/ 453666 h 460078"/>
                      <a:gd name="connsiteX3" fmla="*/ 729 w 108426"/>
                      <a:gd name="connsiteY3" fmla="*/ 11387 h 460078"/>
                      <a:gd name="connsiteX4" fmla="*/ 9780 w 108426"/>
                      <a:gd name="connsiteY4" fmla="*/ 176 h 460078"/>
                      <a:gd name="connsiteX5" fmla="*/ 26108 w 108426"/>
                      <a:gd name="connsiteY5" fmla="*/ 4542 h 460078"/>
                      <a:gd name="connsiteX6" fmla="*/ 71680 w 108426"/>
                      <a:gd name="connsiteY6" fmla="*/ 129751 h 460078"/>
                      <a:gd name="connsiteX7" fmla="*/ 108246 w 108426"/>
                      <a:gd name="connsiteY7" fmla="*/ 453825 h 460078"/>
                      <a:gd name="connsiteX8" fmla="*/ 101106 w 108426"/>
                      <a:gd name="connsiteY8" fmla="*/ 460056 h 4600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08426" h="460078">
                        <a:moveTo>
                          <a:pt x="101128" y="460079"/>
                        </a:moveTo>
                        <a:lnTo>
                          <a:pt x="101015" y="460079"/>
                        </a:lnTo>
                        <a:cubicBezTo>
                          <a:pt x="97081" y="460033"/>
                          <a:pt x="93920" y="457145"/>
                          <a:pt x="93965" y="453666"/>
                        </a:cubicBezTo>
                        <a:cubicBezTo>
                          <a:pt x="97968" y="204704"/>
                          <a:pt x="1707" y="13297"/>
                          <a:pt x="729" y="11387"/>
                        </a:cubicBezTo>
                        <a:cubicBezTo>
                          <a:pt x="-885" y="8204"/>
                          <a:pt x="-590" y="1086"/>
                          <a:pt x="9780" y="176"/>
                        </a:cubicBezTo>
                        <a:cubicBezTo>
                          <a:pt x="18854" y="-620"/>
                          <a:pt x="24470" y="1359"/>
                          <a:pt x="26108" y="4542"/>
                        </a:cubicBezTo>
                        <a:cubicBezTo>
                          <a:pt x="26358" y="5020"/>
                          <a:pt x="47825" y="50569"/>
                          <a:pt x="71680" y="129751"/>
                        </a:cubicBezTo>
                        <a:cubicBezTo>
                          <a:pt x="93670" y="202748"/>
                          <a:pt x="110361" y="322294"/>
                          <a:pt x="108246" y="453825"/>
                        </a:cubicBezTo>
                        <a:cubicBezTo>
                          <a:pt x="108178" y="457282"/>
                          <a:pt x="104994" y="460056"/>
                          <a:pt x="101106" y="460056"/>
                        </a:cubicBezTo>
                        <a:close/>
                      </a:path>
                    </a:pathLst>
                  </a:custGeom>
                  <a:solidFill>
                    <a:srgbClr val="EE9849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LID4096"/>
                  </a:p>
                </p:txBody>
              </p:sp>
              <p:sp>
                <p:nvSpPr>
                  <p:cNvPr id="100" name="Freeform: Shape 99">
                    <a:extLst>
                      <a:ext uri="{FF2B5EF4-FFF2-40B4-BE49-F238E27FC236}">
                        <a16:creationId xmlns:a16="http://schemas.microsoft.com/office/drawing/2014/main" id="{681B98A0-0D20-319A-75BA-69A01F2A6C59}"/>
                      </a:ext>
                    </a:extLst>
                  </p:cNvPr>
                  <p:cNvSpPr/>
                  <p:nvPr/>
                </p:nvSpPr>
                <p:spPr>
                  <a:xfrm>
                    <a:off x="5720035" y="6039423"/>
                    <a:ext cx="108436" cy="460078"/>
                  </a:xfrm>
                  <a:custGeom>
                    <a:avLst/>
                    <a:gdLst>
                      <a:gd name="connsiteX0" fmla="*/ 101115 w 108436"/>
                      <a:gd name="connsiteY0" fmla="*/ 460079 h 460078"/>
                      <a:gd name="connsiteX1" fmla="*/ 101002 w 108436"/>
                      <a:gd name="connsiteY1" fmla="*/ 460079 h 460078"/>
                      <a:gd name="connsiteX2" fmla="*/ 93975 w 108436"/>
                      <a:gd name="connsiteY2" fmla="*/ 453666 h 460078"/>
                      <a:gd name="connsiteX3" fmla="*/ 739 w 108436"/>
                      <a:gd name="connsiteY3" fmla="*/ 11387 h 460078"/>
                      <a:gd name="connsiteX4" fmla="*/ 9790 w 108436"/>
                      <a:gd name="connsiteY4" fmla="*/ 176 h 460078"/>
                      <a:gd name="connsiteX5" fmla="*/ 26118 w 108436"/>
                      <a:gd name="connsiteY5" fmla="*/ 4542 h 460078"/>
                      <a:gd name="connsiteX6" fmla="*/ 71689 w 108436"/>
                      <a:gd name="connsiteY6" fmla="*/ 129751 h 460078"/>
                      <a:gd name="connsiteX7" fmla="*/ 108256 w 108436"/>
                      <a:gd name="connsiteY7" fmla="*/ 453825 h 460078"/>
                      <a:gd name="connsiteX8" fmla="*/ 101115 w 108436"/>
                      <a:gd name="connsiteY8" fmla="*/ 460056 h 4600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08436" h="460078">
                        <a:moveTo>
                          <a:pt x="101115" y="460079"/>
                        </a:moveTo>
                        <a:lnTo>
                          <a:pt x="101002" y="460079"/>
                        </a:lnTo>
                        <a:cubicBezTo>
                          <a:pt x="97045" y="460033"/>
                          <a:pt x="93907" y="457145"/>
                          <a:pt x="93975" y="453666"/>
                        </a:cubicBezTo>
                        <a:cubicBezTo>
                          <a:pt x="97977" y="204704"/>
                          <a:pt x="1717" y="13297"/>
                          <a:pt x="739" y="11387"/>
                        </a:cubicBezTo>
                        <a:cubicBezTo>
                          <a:pt x="-898" y="8204"/>
                          <a:pt x="-580" y="1086"/>
                          <a:pt x="9790" y="176"/>
                        </a:cubicBezTo>
                        <a:cubicBezTo>
                          <a:pt x="18863" y="-620"/>
                          <a:pt x="24480" y="1359"/>
                          <a:pt x="26118" y="4542"/>
                        </a:cubicBezTo>
                        <a:cubicBezTo>
                          <a:pt x="26368" y="5020"/>
                          <a:pt x="47835" y="50569"/>
                          <a:pt x="71689" y="129751"/>
                        </a:cubicBezTo>
                        <a:cubicBezTo>
                          <a:pt x="93679" y="202748"/>
                          <a:pt x="110371" y="322294"/>
                          <a:pt x="108256" y="453825"/>
                        </a:cubicBezTo>
                        <a:cubicBezTo>
                          <a:pt x="108210" y="457282"/>
                          <a:pt x="105027" y="460056"/>
                          <a:pt x="101115" y="460056"/>
                        </a:cubicBezTo>
                        <a:close/>
                      </a:path>
                    </a:pathLst>
                  </a:custGeom>
                  <a:solidFill>
                    <a:srgbClr val="EE9849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LID4096"/>
                  </a:p>
                </p:txBody>
              </p:sp>
              <p:sp>
                <p:nvSpPr>
                  <p:cNvPr id="101" name="Freeform: Shape 100">
                    <a:extLst>
                      <a:ext uri="{FF2B5EF4-FFF2-40B4-BE49-F238E27FC236}">
                        <a16:creationId xmlns:a16="http://schemas.microsoft.com/office/drawing/2014/main" id="{2C41E761-3E0A-0952-7D7D-65F5BD8517DF}"/>
                      </a:ext>
                    </a:extLst>
                  </p:cNvPr>
                  <p:cNvSpPr/>
                  <p:nvPr/>
                </p:nvSpPr>
                <p:spPr>
                  <a:xfrm>
                    <a:off x="5535770" y="6102942"/>
                    <a:ext cx="228516" cy="24343"/>
                  </a:xfrm>
                  <a:custGeom>
                    <a:avLst/>
                    <a:gdLst>
                      <a:gd name="connsiteX0" fmla="*/ 7128 w 228516"/>
                      <a:gd name="connsiteY0" fmla="*/ 24321 h 24343"/>
                      <a:gd name="connsiteX1" fmla="*/ 102 w 228516"/>
                      <a:gd name="connsiteY1" fmla="*/ 19068 h 24343"/>
                      <a:gd name="connsiteX2" fmla="*/ 5946 w 228516"/>
                      <a:gd name="connsiteY2" fmla="*/ 11768 h 24343"/>
                      <a:gd name="connsiteX3" fmla="*/ 223504 w 228516"/>
                      <a:gd name="connsiteY3" fmla="*/ 7220 h 24343"/>
                      <a:gd name="connsiteX4" fmla="*/ 228188 w 228516"/>
                      <a:gd name="connsiteY4" fmla="*/ 15157 h 24343"/>
                      <a:gd name="connsiteX5" fmla="*/ 219229 w 228516"/>
                      <a:gd name="connsiteY5" fmla="*/ 19296 h 24343"/>
                      <a:gd name="connsiteX6" fmla="*/ 8357 w 228516"/>
                      <a:gd name="connsiteY6" fmla="*/ 24253 h 24343"/>
                      <a:gd name="connsiteX7" fmla="*/ 7151 w 228516"/>
                      <a:gd name="connsiteY7" fmla="*/ 24344 h 243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28516" h="24343">
                        <a:moveTo>
                          <a:pt x="7128" y="24321"/>
                        </a:moveTo>
                        <a:cubicBezTo>
                          <a:pt x="3717" y="24321"/>
                          <a:pt x="693" y="22138"/>
                          <a:pt x="102" y="19068"/>
                        </a:cubicBezTo>
                        <a:cubicBezTo>
                          <a:pt x="-558" y="15612"/>
                          <a:pt x="2057" y="12337"/>
                          <a:pt x="5946" y="11768"/>
                        </a:cubicBezTo>
                        <a:cubicBezTo>
                          <a:pt x="12131" y="10836"/>
                          <a:pt x="158148" y="-10972"/>
                          <a:pt x="223504" y="7220"/>
                        </a:cubicBezTo>
                        <a:cubicBezTo>
                          <a:pt x="227256" y="8266"/>
                          <a:pt x="229371" y="11814"/>
                          <a:pt x="228188" y="15157"/>
                        </a:cubicBezTo>
                        <a:cubicBezTo>
                          <a:pt x="227006" y="18500"/>
                          <a:pt x="223004" y="20364"/>
                          <a:pt x="219229" y="19296"/>
                        </a:cubicBezTo>
                        <a:cubicBezTo>
                          <a:pt x="157147" y="2036"/>
                          <a:pt x="9835" y="24026"/>
                          <a:pt x="8357" y="24253"/>
                        </a:cubicBezTo>
                        <a:cubicBezTo>
                          <a:pt x="7947" y="24321"/>
                          <a:pt x="7538" y="24344"/>
                          <a:pt x="7151" y="24344"/>
                        </a:cubicBezTo>
                        <a:close/>
                      </a:path>
                    </a:pathLst>
                  </a:custGeom>
                  <a:solidFill>
                    <a:srgbClr val="EE9849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LID4096"/>
                  </a:p>
                </p:txBody>
              </p:sp>
              <p:sp>
                <p:nvSpPr>
                  <p:cNvPr id="102" name="Freeform: Shape 101">
                    <a:extLst>
                      <a:ext uri="{FF2B5EF4-FFF2-40B4-BE49-F238E27FC236}">
                        <a16:creationId xmlns:a16="http://schemas.microsoft.com/office/drawing/2014/main" id="{375C0F50-7BC2-B93B-2CDA-B38800FAE610}"/>
                      </a:ext>
                    </a:extLst>
                  </p:cNvPr>
                  <p:cNvSpPr/>
                  <p:nvPr/>
                </p:nvSpPr>
                <p:spPr>
                  <a:xfrm>
                    <a:off x="5552439" y="6144853"/>
                    <a:ext cx="228518" cy="24343"/>
                  </a:xfrm>
                  <a:custGeom>
                    <a:avLst/>
                    <a:gdLst>
                      <a:gd name="connsiteX0" fmla="*/ 7128 w 228518"/>
                      <a:gd name="connsiteY0" fmla="*/ 24344 h 24343"/>
                      <a:gd name="connsiteX1" fmla="*/ 102 w 228518"/>
                      <a:gd name="connsiteY1" fmla="*/ 19068 h 24343"/>
                      <a:gd name="connsiteX2" fmla="*/ 5946 w 228518"/>
                      <a:gd name="connsiteY2" fmla="*/ 11768 h 24343"/>
                      <a:gd name="connsiteX3" fmla="*/ 223504 w 228518"/>
                      <a:gd name="connsiteY3" fmla="*/ 7220 h 24343"/>
                      <a:gd name="connsiteX4" fmla="*/ 228188 w 228518"/>
                      <a:gd name="connsiteY4" fmla="*/ 15157 h 24343"/>
                      <a:gd name="connsiteX5" fmla="*/ 219229 w 228518"/>
                      <a:gd name="connsiteY5" fmla="*/ 19296 h 24343"/>
                      <a:gd name="connsiteX6" fmla="*/ 8357 w 228518"/>
                      <a:gd name="connsiteY6" fmla="*/ 24253 h 24343"/>
                      <a:gd name="connsiteX7" fmla="*/ 7151 w 228518"/>
                      <a:gd name="connsiteY7" fmla="*/ 24344 h 243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28518" h="24343">
                        <a:moveTo>
                          <a:pt x="7128" y="24344"/>
                        </a:moveTo>
                        <a:cubicBezTo>
                          <a:pt x="3717" y="24344"/>
                          <a:pt x="693" y="22161"/>
                          <a:pt x="102" y="19068"/>
                        </a:cubicBezTo>
                        <a:cubicBezTo>
                          <a:pt x="-558" y="15612"/>
                          <a:pt x="2057" y="12360"/>
                          <a:pt x="5946" y="11768"/>
                        </a:cubicBezTo>
                        <a:cubicBezTo>
                          <a:pt x="12132" y="10836"/>
                          <a:pt x="158148" y="-10972"/>
                          <a:pt x="223504" y="7220"/>
                        </a:cubicBezTo>
                        <a:cubicBezTo>
                          <a:pt x="227279" y="8266"/>
                          <a:pt x="229371" y="11814"/>
                          <a:pt x="228188" y="15157"/>
                        </a:cubicBezTo>
                        <a:cubicBezTo>
                          <a:pt x="227006" y="18500"/>
                          <a:pt x="223004" y="20364"/>
                          <a:pt x="219229" y="19296"/>
                        </a:cubicBezTo>
                        <a:cubicBezTo>
                          <a:pt x="157125" y="2013"/>
                          <a:pt x="9835" y="24026"/>
                          <a:pt x="8357" y="24253"/>
                        </a:cubicBezTo>
                        <a:cubicBezTo>
                          <a:pt x="7947" y="24321"/>
                          <a:pt x="7538" y="24344"/>
                          <a:pt x="7151" y="24344"/>
                        </a:cubicBezTo>
                        <a:close/>
                      </a:path>
                    </a:pathLst>
                  </a:custGeom>
                  <a:solidFill>
                    <a:srgbClr val="EE9849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LID4096"/>
                  </a:p>
                </p:txBody>
              </p:sp>
            </p:grpSp>
            <p:sp>
              <p:nvSpPr>
                <p:cNvPr id="93" name="Freeform: Shape 92">
                  <a:extLst>
                    <a:ext uri="{FF2B5EF4-FFF2-40B4-BE49-F238E27FC236}">
                      <a16:creationId xmlns:a16="http://schemas.microsoft.com/office/drawing/2014/main" id="{7DBB94F4-3F3D-2220-7728-E98C292F1C92}"/>
                    </a:ext>
                  </a:extLst>
                </p:cNvPr>
                <p:cNvSpPr/>
                <p:nvPr/>
              </p:nvSpPr>
              <p:spPr>
                <a:xfrm>
                  <a:off x="5597868" y="6462703"/>
                  <a:ext cx="439999" cy="36821"/>
                </a:xfrm>
                <a:custGeom>
                  <a:avLst/>
                  <a:gdLst>
                    <a:gd name="connsiteX0" fmla="*/ 17 w 439999"/>
                    <a:gd name="connsiteY0" fmla="*/ 36821 h 36821"/>
                    <a:gd name="connsiteX1" fmla="*/ 439999 w 439999"/>
                    <a:gd name="connsiteY1" fmla="*/ 36821 h 36821"/>
                    <a:gd name="connsiteX2" fmla="*/ 174936 w 439999"/>
                    <a:gd name="connsiteY2" fmla="*/ 641 h 36821"/>
                    <a:gd name="connsiteX3" fmla="*/ 17 w 439999"/>
                    <a:gd name="connsiteY3" fmla="*/ 36821 h 368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39999" h="36821">
                      <a:moveTo>
                        <a:pt x="17" y="36821"/>
                      </a:moveTo>
                      <a:lnTo>
                        <a:pt x="439999" y="36821"/>
                      </a:lnTo>
                      <a:cubicBezTo>
                        <a:pt x="439999" y="36821"/>
                        <a:pt x="429743" y="-5681"/>
                        <a:pt x="174936" y="641"/>
                      </a:cubicBezTo>
                      <a:cubicBezTo>
                        <a:pt x="-5372" y="5121"/>
                        <a:pt x="17" y="36821"/>
                        <a:pt x="17" y="36821"/>
                      </a:cubicBezTo>
                      <a:close/>
                    </a:path>
                  </a:pathLst>
                </a:custGeom>
                <a:solidFill>
                  <a:srgbClr val="EE9849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LID4096"/>
                </a:p>
              </p:txBody>
            </p:sp>
            <p:sp>
              <p:nvSpPr>
                <p:cNvPr id="94" name="Freeform: Shape 93">
                  <a:extLst>
                    <a:ext uri="{FF2B5EF4-FFF2-40B4-BE49-F238E27FC236}">
                      <a16:creationId xmlns:a16="http://schemas.microsoft.com/office/drawing/2014/main" id="{65EE826F-58E5-F588-2CA5-11A807B4A818}"/>
                    </a:ext>
                  </a:extLst>
                </p:cNvPr>
                <p:cNvSpPr/>
                <p:nvPr/>
              </p:nvSpPr>
              <p:spPr>
                <a:xfrm>
                  <a:off x="5562069" y="6506124"/>
                  <a:ext cx="74582" cy="375143"/>
                </a:xfrm>
                <a:custGeom>
                  <a:avLst/>
                  <a:gdLst>
                    <a:gd name="connsiteX0" fmla="*/ 0 w 74582"/>
                    <a:gd name="connsiteY0" fmla="*/ 375120 h 375143"/>
                    <a:gd name="connsiteX1" fmla="*/ 37840 w 74582"/>
                    <a:gd name="connsiteY1" fmla="*/ 6976 h 375143"/>
                    <a:gd name="connsiteX2" fmla="*/ 48983 w 74582"/>
                    <a:gd name="connsiteY2" fmla="*/ 199 h 375143"/>
                    <a:gd name="connsiteX3" fmla="*/ 72610 w 74582"/>
                    <a:gd name="connsiteY3" fmla="*/ 2155 h 375143"/>
                    <a:gd name="connsiteX4" fmla="*/ 9528 w 74582"/>
                    <a:gd name="connsiteY4" fmla="*/ 375143 h 375143"/>
                    <a:gd name="connsiteX5" fmla="*/ 0 w 74582"/>
                    <a:gd name="connsiteY5" fmla="*/ 375143 h 3751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74582" h="375143">
                      <a:moveTo>
                        <a:pt x="0" y="375120"/>
                      </a:moveTo>
                      <a:cubicBezTo>
                        <a:pt x="51007" y="148057"/>
                        <a:pt x="37885" y="8727"/>
                        <a:pt x="37840" y="6976"/>
                      </a:cubicBezTo>
                      <a:cubicBezTo>
                        <a:pt x="37704" y="3474"/>
                        <a:pt x="45049" y="313"/>
                        <a:pt x="48983" y="199"/>
                      </a:cubicBezTo>
                      <a:cubicBezTo>
                        <a:pt x="52962" y="131"/>
                        <a:pt x="70586" y="-824"/>
                        <a:pt x="72610" y="2155"/>
                      </a:cubicBezTo>
                      <a:cubicBezTo>
                        <a:pt x="75271" y="6066"/>
                        <a:pt x="85550" y="177756"/>
                        <a:pt x="9528" y="375143"/>
                      </a:cubicBezTo>
                      <a:lnTo>
                        <a:pt x="0" y="375143"/>
                      </a:lnTo>
                      <a:close/>
                    </a:path>
                  </a:pathLst>
                </a:custGeom>
                <a:solidFill>
                  <a:srgbClr val="E58638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LID4096"/>
                </a:p>
              </p:txBody>
            </p:sp>
            <p:sp>
              <p:nvSpPr>
                <p:cNvPr id="95" name="Freeform: Shape 94">
                  <a:extLst>
                    <a:ext uri="{FF2B5EF4-FFF2-40B4-BE49-F238E27FC236}">
                      <a16:creationId xmlns:a16="http://schemas.microsoft.com/office/drawing/2014/main" id="{2E7C332A-58B2-5DD9-B91B-1CDB0926F448}"/>
                    </a:ext>
                  </a:extLst>
                </p:cNvPr>
                <p:cNvSpPr/>
                <p:nvPr/>
              </p:nvSpPr>
              <p:spPr>
                <a:xfrm>
                  <a:off x="5860997" y="6506124"/>
                  <a:ext cx="74583" cy="375143"/>
                </a:xfrm>
                <a:custGeom>
                  <a:avLst/>
                  <a:gdLst>
                    <a:gd name="connsiteX0" fmla="*/ 74583 w 74583"/>
                    <a:gd name="connsiteY0" fmla="*/ 375120 h 375143"/>
                    <a:gd name="connsiteX1" fmla="*/ 36743 w 74583"/>
                    <a:gd name="connsiteY1" fmla="*/ 6976 h 375143"/>
                    <a:gd name="connsiteX2" fmla="*/ 25600 w 74583"/>
                    <a:gd name="connsiteY2" fmla="*/ 199 h 375143"/>
                    <a:gd name="connsiteX3" fmla="*/ 1973 w 74583"/>
                    <a:gd name="connsiteY3" fmla="*/ 2155 h 375143"/>
                    <a:gd name="connsiteX4" fmla="*/ 65055 w 74583"/>
                    <a:gd name="connsiteY4" fmla="*/ 375143 h 375143"/>
                    <a:gd name="connsiteX5" fmla="*/ 74583 w 74583"/>
                    <a:gd name="connsiteY5" fmla="*/ 375143 h 3751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74583" h="375143">
                      <a:moveTo>
                        <a:pt x="74583" y="375120"/>
                      </a:moveTo>
                      <a:cubicBezTo>
                        <a:pt x="23576" y="148057"/>
                        <a:pt x="36675" y="8727"/>
                        <a:pt x="36743" y="6976"/>
                      </a:cubicBezTo>
                      <a:cubicBezTo>
                        <a:pt x="36879" y="3474"/>
                        <a:pt x="29534" y="313"/>
                        <a:pt x="25600" y="199"/>
                      </a:cubicBezTo>
                      <a:cubicBezTo>
                        <a:pt x="21621" y="131"/>
                        <a:pt x="3997" y="-824"/>
                        <a:pt x="1973" y="2155"/>
                      </a:cubicBezTo>
                      <a:cubicBezTo>
                        <a:pt x="-688" y="6066"/>
                        <a:pt x="-10966" y="177756"/>
                        <a:pt x="65055" y="375143"/>
                      </a:cubicBezTo>
                      <a:lnTo>
                        <a:pt x="74583" y="375143"/>
                      </a:lnTo>
                      <a:close/>
                    </a:path>
                  </a:pathLst>
                </a:custGeom>
                <a:solidFill>
                  <a:srgbClr val="E58638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LID4096"/>
                </a:p>
              </p:txBody>
            </p:sp>
            <p:sp>
              <p:nvSpPr>
                <p:cNvPr id="96" name="Freeform: Shape 95">
                  <a:extLst>
                    <a:ext uri="{FF2B5EF4-FFF2-40B4-BE49-F238E27FC236}">
                      <a16:creationId xmlns:a16="http://schemas.microsoft.com/office/drawing/2014/main" id="{A5C176AA-F16F-7FBF-F0EE-3CB0E80929C1}"/>
                    </a:ext>
                  </a:extLst>
                </p:cNvPr>
                <p:cNvSpPr/>
                <p:nvPr/>
              </p:nvSpPr>
              <p:spPr>
                <a:xfrm>
                  <a:off x="5979702" y="6506124"/>
                  <a:ext cx="74583" cy="375143"/>
                </a:xfrm>
                <a:custGeom>
                  <a:avLst/>
                  <a:gdLst>
                    <a:gd name="connsiteX0" fmla="*/ 74583 w 74583"/>
                    <a:gd name="connsiteY0" fmla="*/ 375120 h 375143"/>
                    <a:gd name="connsiteX1" fmla="*/ 36743 w 74583"/>
                    <a:gd name="connsiteY1" fmla="*/ 6976 h 375143"/>
                    <a:gd name="connsiteX2" fmla="*/ 25600 w 74583"/>
                    <a:gd name="connsiteY2" fmla="*/ 199 h 375143"/>
                    <a:gd name="connsiteX3" fmla="*/ 1973 w 74583"/>
                    <a:gd name="connsiteY3" fmla="*/ 2155 h 375143"/>
                    <a:gd name="connsiteX4" fmla="*/ 65055 w 74583"/>
                    <a:gd name="connsiteY4" fmla="*/ 375143 h 375143"/>
                    <a:gd name="connsiteX5" fmla="*/ 74583 w 74583"/>
                    <a:gd name="connsiteY5" fmla="*/ 375143 h 3751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74583" h="375143">
                      <a:moveTo>
                        <a:pt x="74583" y="375120"/>
                      </a:moveTo>
                      <a:cubicBezTo>
                        <a:pt x="23576" y="148057"/>
                        <a:pt x="36675" y="8727"/>
                        <a:pt x="36743" y="6976"/>
                      </a:cubicBezTo>
                      <a:cubicBezTo>
                        <a:pt x="36879" y="3474"/>
                        <a:pt x="29534" y="313"/>
                        <a:pt x="25600" y="199"/>
                      </a:cubicBezTo>
                      <a:cubicBezTo>
                        <a:pt x="21620" y="131"/>
                        <a:pt x="3997" y="-824"/>
                        <a:pt x="1973" y="2155"/>
                      </a:cubicBezTo>
                      <a:cubicBezTo>
                        <a:pt x="-688" y="6066"/>
                        <a:pt x="-10966" y="177756"/>
                        <a:pt x="65055" y="375143"/>
                      </a:cubicBezTo>
                      <a:lnTo>
                        <a:pt x="74583" y="375143"/>
                      </a:lnTo>
                      <a:close/>
                    </a:path>
                  </a:pathLst>
                </a:custGeom>
                <a:solidFill>
                  <a:srgbClr val="CE6D25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LID4096"/>
                </a:p>
              </p:txBody>
            </p:sp>
            <p:sp>
              <p:nvSpPr>
                <p:cNvPr id="97" name="Freeform: Shape 96">
                  <a:extLst>
                    <a:ext uri="{FF2B5EF4-FFF2-40B4-BE49-F238E27FC236}">
                      <a16:creationId xmlns:a16="http://schemas.microsoft.com/office/drawing/2014/main" id="{2AC80D13-1366-92FD-FEE5-DCE5C5ED8D61}"/>
                    </a:ext>
                  </a:extLst>
                </p:cNvPr>
                <p:cNvSpPr/>
                <p:nvPr/>
              </p:nvSpPr>
              <p:spPr>
                <a:xfrm>
                  <a:off x="5691234" y="6506124"/>
                  <a:ext cx="74583" cy="375143"/>
                </a:xfrm>
                <a:custGeom>
                  <a:avLst/>
                  <a:gdLst>
                    <a:gd name="connsiteX0" fmla="*/ 0 w 74583"/>
                    <a:gd name="connsiteY0" fmla="*/ 375120 h 375143"/>
                    <a:gd name="connsiteX1" fmla="*/ 37840 w 74583"/>
                    <a:gd name="connsiteY1" fmla="*/ 6976 h 375143"/>
                    <a:gd name="connsiteX2" fmla="*/ 48983 w 74583"/>
                    <a:gd name="connsiteY2" fmla="*/ 199 h 375143"/>
                    <a:gd name="connsiteX3" fmla="*/ 72610 w 74583"/>
                    <a:gd name="connsiteY3" fmla="*/ 2155 h 375143"/>
                    <a:gd name="connsiteX4" fmla="*/ 9528 w 74583"/>
                    <a:gd name="connsiteY4" fmla="*/ 375143 h 375143"/>
                    <a:gd name="connsiteX5" fmla="*/ 0 w 74583"/>
                    <a:gd name="connsiteY5" fmla="*/ 375143 h 3751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74583" h="375143">
                      <a:moveTo>
                        <a:pt x="0" y="375120"/>
                      </a:moveTo>
                      <a:cubicBezTo>
                        <a:pt x="51007" y="148057"/>
                        <a:pt x="37886" y="8727"/>
                        <a:pt x="37840" y="6976"/>
                      </a:cubicBezTo>
                      <a:cubicBezTo>
                        <a:pt x="37704" y="3474"/>
                        <a:pt x="45049" y="313"/>
                        <a:pt x="48983" y="199"/>
                      </a:cubicBezTo>
                      <a:cubicBezTo>
                        <a:pt x="52963" y="131"/>
                        <a:pt x="70586" y="-824"/>
                        <a:pt x="72610" y="2155"/>
                      </a:cubicBezTo>
                      <a:cubicBezTo>
                        <a:pt x="75271" y="6066"/>
                        <a:pt x="85550" y="177756"/>
                        <a:pt x="9528" y="375143"/>
                      </a:cubicBezTo>
                      <a:lnTo>
                        <a:pt x="0" y="375143"/>
                      </a:lnTo>
                      <a:close/>
                    </a:path>
                  </a:pathLst>
                </a:custGeom>
                <a:solidFill>
                  <a:srgbClr val="CE6D25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LID4096"/>
                </a:p>
              </p:txBody>
            </p:sp>
            <p:sp>
              <p:nvSpPr>
                <p:cNvPr id="98" name="Freeform: Shape 97">
                  <a:extLst>
                    <a:ext uri="{FF2B5EF4-FFF2-40B4-BE49-F238E27FC236}">
                      <a16:creationId xmlns:a16="http://schemas.microsoft.com/office/drawing/2014/main" id="{EF2E260F-57CC-1525-73C0-A3429CBC2B97}"/>
                    </a:ext>
                  </a:extLst>
                </p:cNvPr>
                <p:cNvSpPr/>
                <p:nvPr/>
              </p:nvSpPr>
              <p:spPr>
                <a:xfrm>
                  <a:off x="5589130" y="6499524"/>
                  <a:ext cx="457992" cy="13553"/>
                </a:xfrm>
                <a:custGeom>
                  <a:avLst/>
                  <a:gdLst>
                    <a:gd name="connsiteX0" fmla="*/ 451216 w 457992"/>
                    <a:gd name="connsiteY0" fmla="*/ 13553 h 13553"/>
                    <a:gd name="connsiteX1" fmla="*/ 6777 w 457992"/>
                    <a:gd name="connsiteY1" fmla="*/ 13553 h 13553"/>
                    <a:gd name="connsiteX2" fmla="*/ 0 w 457992"/>
                    <a:gd name="connsiteY2" fmla="*/ 6777 h 13553"/>
                    <a:gd name="connsiteX3" fmla="*/ 0 w 457992"/>
                    <a:gd name="connsiteY3" fmla="*/ 6777 h 13553"/>
                    <a:gd name="connsiteX4" fmla="*/ 6777 w 457992"/>
                    <a:gd name="connsiteY4" fmla="*/ 0 h 13553"/>
                    <a:gd name="connsiteX5" fmla="*/ 451216 w 457992"/>
                    <a:gd name="connsiteY5" fmla="*/ 0 h 13553"/>
                    <a:gd name="connsiteX6" fmla="*/ 457992 w 457992"/>
                    <a:gd name="connsiteY6" fmla="*/ 6777 h 13553"/>
                    <a:gd name="connsiteX7" fmla="*/ 457992 w 457992"/>
                    <a:gd name="connsiteY7" fmla="*/ 6777 h 13553"/>
                    <a:gd name="connsiteX8" fmla="*/ 451216 w 457992"/>
                    <a:gd name="connsiteY8" fmla="*/ 13553 h 135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57992" h="13553">
                      <a:moveTo>
                        <a:pt x="451216" y="13553"/>
                      </a:moveTo>
                      <a:lnTo>
                        <a:pt x="6777" y="13553"/>
                      </a:lnTo>
                      <a:cubicBezTo>
                        <a:pt x="3047" y="13553"/>
                        <a:pt x="0" y="10506"/>
                        <a:pt x="0" y="6777"/>
                      </a:cubicBezTo>
                      <a:lnTo>
                        <a:pt x="0" y="6777"/>
                      </a:lnTo>
                      <a:cubicBezTo>
                        <a:pt x="0" y="3047"/>
                        <a:pt x="3047" y="0"/>
                        <a:pt x="6777" y="0"/>
                      </a:cubicBezTo>
                      <a:lnTo>
                        <a:pt x="451216" y="0"/>
                      </a:lnTo>
                      <a:cubicBezTo>
                        <a:pt x="454945" y="0"/>
                        <a:pt x="457992" y="3047"/>
                        <a:pt x="457992" y="6777"/>
                      </a:cubicBezTo>
                      <a:lnTo>
                        <a:pt x="457992" y="6777"/>
                      </a:lnTo>
                      <a:cubicBezTo>
                        <a:pt x="457992" y="10506"/>
                        <a:pt x="454945" y="13553"/>
                        <a:pt x="451216" y="13553"/>
                      </a:cubicBezTo>
                      <a:close/>
                    </a:path>
                  </a:pathLst>
                </a:custGeom>
                <a:solidFill>
                  <a:srgbClr val="E58638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20" name="Graphic 131">
                <a:extLst>
                  <a:ext uri="{FF2B5EF4-FFF2-40B4-BE49-F238E27FC236}">
                    <a16:creationId xmlns:a16="http://schemas.microsoft.com/office/drawing/2014/main" id="{59532B25-E599-689C-4BBA-7929A4F13DE7}"/>
                  </a:ext>
                </a:extLst>
              </p:cNvPr>
              <p:cNvGrpSpPr/>
              <p:nvPr/>
            </p:nvGrpSpPr>
            <p:grpSpPr>
              <a:xfrm>
                <a:off x="4847632" y="5892967"/>
                <a:ext cx="645780" cy="990324"/>
                <a:chOff x="4847632" y="5892967"/>
                <a:chExt cx="645780" cy="990324"/>
              </a:xfrm>
            </p:grpSpPr>
            <p:grpSp>
              <p:nvGrpSpPr>
                <p:cNvPr id="81" name="Graphic 131">
                  <a:extLst>
                    <a:ext uri="{FF2B5EF4-FFF2-40B4-BE49-F238E27FC236}">
                      <a16:creationId xmlns:a16="http://schemas.microsoft.com/office/drawing/2014/main" id="{EFAD5F4C-CE6E-851E-7B35-92316DD28968}"/>
                    </a:ext>
                  </a:extLst>
                </p:cNvPr>
                <p:cNvGrpSpPr/>
                <p:nvPr/>
              </p:nvGrpSpPr>
              <p:grpSpPr>
                <a:xfrm>
                  <a:off x="5113299" y="5892967"/>
                  <a:ext cx="380114" cy="541246"/>
                  <a:chOff x="5113299" y="5892967"/>
                  <a:chExt cx="380114" cy="541246"/>
                </a:xfrm>
                <a:solidFill>
                  <a:srgbClr val="EE9849"/>
                </a:solidFill>
              </p:grpSpPr>
              <p:sp>
                <p:nvSpPr>
                  <p:cNvPr id="88" name="Freeform: Shape 87">
                    <a:extLst>
                      <a:ext uri="{FF2B5EF4-FFF2-40B4-BE49-F238E27FC236}">
                        <a16:creationId xmlns:a16="http://schemas.microsoft.com/office/drawing/2014/main" id="{E1819AFA-4497-7FE9-3DC4-4CC1AF8F4768}"/>
                      </a:ext>
                    </a:extLst>
                  </p:cNvPr>
                  <p:cNvSpPr/>
                  <p:nvPr/>
                </p:nvSpPr>
                <p:spPr>
                  <a:xfrm>
                    <a:off x="5365854" y="5892967"/>
                    <a:ext cx="127559" cy="541246"/>
                  </a:xfrm>
                  <a:custGeom>
                    <a:avLst/>
                    <a:gdLst>
                      <a:gd name="connsiteX0" fmla="*/ 8629 w 127559"/>
                      <a:gd name="connsiteY0" fmla="*/ 541246 h 541246"/>
                      <a:gd name="connsiteX1" fmla="*/ 8743 w 127559"/>
                      <a:gd name="connsiteY1" fmla="*/ 541246 h 541246"/>
                      <a:gd name="connsiteX2" fmla="*/ 17020 w 127559"/>
                      <a:gd name="connsiteY2" fmla="*/ 533697 h 541246"/>
                      <a:gd name="connsiteX3" fmla="*/ 126697 w 127559"/>
                      <a:gd name="connsiteY3" fmla="*/ 13396 h 541246"/>
                      <a:gd name="connsiteX4" fmla="*/ 116055 w 127559"/>
                      <a:gd name="connsiteY4" fmla="*/ 206 h 541246"/>
                      <a:gd name="connsiteX5" fmla="*/ 96839 w 127559"/>
                      <a:gd name="connsiteY5" fmla="*/ 5346 h 541246"/>
                      <a:gd name="connsiteX6" fmla="*/ 43217 w 127559"/>
                      <a:gd name="connsiteY6" fmla="*/ 152635 h 541246"/>
                      <a:gd name="connsiteX7" fmla="*/ 215 w 127559"/>
                      <a:gd name="connsiteY7" fmla="*/ 533879 h 541246"/>
                      <a:gd name="connsiteX8" fmla="*/ 8606 w 127559"/>
                      <a:gd name="connsiteY8" fmla="*/ 541224 h 5412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27559" h="541246">
                        <a:moveTo>
                          <a:pt x="8629" y="541246"/>
                        </a:moveTo>
                        <a:lnTo>
                          <a:pt x="8743" y="541246"/>
                        </a:lnTo>
                        <a:cubicBezTo>
                          <a:pt x="13382" y="541178"/>
                          <a:pt x="17089" y="537813"/>
                          <a:pt x="17020" y="533697"/>
                        </a:cubicBezTo>
                        <a:cubicBezTo>
                          <a:pt x="12313" y="240823"/>
                          <a:pt x="125560" y="15647"/>
                          <a:pt x="126697" y="13396"/>
                        </a:cubicBezTo>
                        <a:cubicBezTo>
                          <a:pt x="128607" y="9644"/>
                          <a:pt x="128244" y="1275"/>
                          <a:pt x="116055" y="206"/>
                        </a:cubicBezTo>
                        <a:cubicBezTo>
                          <a:pt x="105390" y="-726"/>
                          <a:pt x="98772" y="1593"/>
                          <a:pt x="96839" y="5346"/>
                        </a:cubicBezTo>
                        <a:cubicBezTo>
                          <a:pt x="96543" y="5914"/>
                          <a:pt x="71279" y="59513"/>
                          <a:pt x="43217" y="152635"/>
                        </a:cubicBezTo>
                        <a:cubicBezTo>
                          <a:pt x="17339" y="238526"/>
                          <a:pt x="-2286" y="379130"/>
                          <a:pt x="215" y="533879"/>
                        </a:cubicBezTo>
                        <a:cubicBezTo>
                          <a:pt x="283" y="537949"/>
                          <a:pt x="4036" y="541224"/>
                          <a:pt x="8606" y="541224"/>
                        </a:cubicBezTo>
                        <a:close/>
                      </a:path>
                    </a:pathLst>
                  </a:custGeom>
                  <a:solidFill>
                    <a:srgbClr val="EE9849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LID4096"/>
                  </a:p>
                </p:txBody>
              </p:sp>
              <p:sp>
                <p:nvSpPr>
                  <p:cNvPr id="89" name="Freeform: Shape 88">
                    <a:extLst>
                      <a:ext uri="{FF2B5EF4-FFF2-40B4-BE49-F238E27FC236}">
                        <a16:creationId xmlns:a16="http://schemas.microsoft.com/office/drawing/2014/main" id="{BE012B09-4D3F-4D77-C552-161AB17A8751}"/>
                      </a:ext>
                    </a:extLst>
                  </p:cNvPr>
                  <p:cNvSpPr/>
                  <p:nvPr/>
                </p:nvSpPr>
                <p:spPr>
                  <a:xfrm>
                    <a:off x="5113299" y="5892967"/>
                    <a:ext cx="127559" cy="541246"/>
                  </a:xfrm>
                  <a:custGeom>
                    <a:avLst/>
                    <a:gdLst>
                      <a:gd name="connsiteX0" fmla="*/ 8629 w 127559"/>
                      <a:gd name="connsiteY0" fmla="*/ 541246 h 541246"/>
                      <a:gd name="connsiteX1" fmla="*/ 8743 w 127559"/>
                      <a:gd name="connsiteY1" fmla="*/ 541246 h 541246"/>
                      <a:gd name="connsiteX2" fmla="*/ 17020 w 127559"/>
                      <a:gd name="connsiteY2" fmla="*/ 533697 h 541246"/>
                      <a:gd name="connsiteX3" fmla="*/ 126697 w 127559"/>
                      <a:gd name="connsiteY3" fmla="*/ 13396 h 541246"/>
                      <a:gd name="connsiteX4" fmla="*/ 116055 w 127559"/>
                      <a:gd name="connsiteY4" fmla="*/ 206 h 541246"/>
                      <a:gd name="connsiteX5" fmla="*/ 96839 w 127559"/>
                      <a:gd name="connsiteY5" fmla="*/ 5346 h 541246"/>
                      <a:gd name="connsiteX6" fmla="*/ 43217 w 127559"/>
                      <a:gd name="connsiteY6" fmla="*/ 152635 h 541246"/>
                      <a:gd name="connsiteX7" fmla="*/ 215 w 127559"/>
                      <a:gd name="connsiteY7" fmla="*/ 533879 h 541246"/>
                      <a:gd name="connsiteX8" fmla="*/ 8606 w 127559"/>
                      <a:gd name="connsiteY8" fmla="*/ 541224 h 5412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27559" h="541246">
                        <a:moveTo>
                          <a:pt x="8629" y="541246"/>
                        </a:moveTo>
                        <a:lnTo>
                          <a:pt x="8743" y="541246"/>
                        </a:lnTo>
                        <a:cubicBezTo>
                          <a:pt x="13382" y="541178"/>
                          <a:pt x="17088" y="537813"/>
                          <a:pt x="17020" y="533697"/>
                        </a:cubicBezTo>
                        <a:cubicBezTo>
                          <a:pt x="12313" y="240823"/>
                          <a:pt x="125560" y="15647"/>
                          <a:pt x="126697" y="13396"/>
                        </a:cubicBezTo>
                        <a:cubicBezTo>
                          <a:pt x="128607" y="9644"/>
                          <a:pt x="128244" y="1275"/>
                          <a:pt x="116055" y="206"/>
                        </a:cubicBezTo>
                        <a:cubicBezTo>
                          <a:pt x="105390" y="-726"/>
                          <a:pt x="98772" y="1593"/>
                          <a:pt x="96839" y="5346"/>
                        </a:cubicBezTo>
                        <a:cubicBezTo>
                          <a:pt x="96544" y="5914"/>
                          <a:pt x="71279" y="59513"/>
                          <a:pt x="43217" y="152635"/>
                        </a:cubicBezTo>
                        <a:cubicBezTo>
                          <a:pt x="17338" y="238526"/>
                          <a:pt x="-2287" y="379130"/>
                          <a:pt x="215" y="533879"/>
                        </a:cubicBezTo>
                        <a:cubicBezTo>
                          <a:pt x="283" y="537949"/>
                          <a:pt x="4035" y="541224"/>
                          <a:pt x="8606" y="541224"/>
                        </a:cubicBezTo>
                        <a:close/>
                      </a:path>
                    </a:pathLst>
                  </a:custGeom>
                  <a:solidFill>
                    <a:srgbClr val="EE9849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LID4096"/>
                  </a:p>
                </p:txBody>
              </p:sp>
              <p:sp>
                <p:nvSpPr>
                  <p:cNvPr id="90" name="Freeform: Shape 89">
                    <a:extLst>
                      <a:ext uri="{FF2B5EF4-FFF2-40B4-BE49-F238E27FC236}">
                        <a16:creationId xmlns:a16="http://schemas.microsoft.com/office/drawing/2014/main" id="{490A70D8-6EA9-1098-5EF1-A14DF3B1FC3A}"/>
                      </a:ext>
                    </a:extLst>
                  </p:cNvPr>
                  <p:cNvSpPr/>
                  <p:nvPr/>
                </p:nvSpPr>
                <p:spPr>
                  <a:xfrm>
                    <a:off x="5188875" y="5967683"/>
                    <a:ext cx="268798" cy="28618"/>
                  </a:xfrm>
                  <a:custGeom>
                    <a:avLst/>
                    <a:gdLst>
                      <a:gd name="connsiteX0" fmla="*/ 260401 w 268798"/>
                      <a:gd name="connsiteY0" fmla="*/ 28618 h 28618"/>
                      <a:gd name="connsiteX1" fmla="*/ 268679 w 268798"/>
                      <a:gd name="connsiteY1" fmla="*/ 22433 h 28618"/>
                      <a:gd name="connsiteX2" fmla="*/ 261811 w 268798"/>
                      <a:gd name="connsiteY2" fmla="*/ 13837 h 28618"/>
                      <a:gd name="connsiteX3" fmla="*/ 5891 w 268798"/>
                      <a:gd name="connsiteY3" fmla="*/ 8493 h 28618"/>
                      <a:gd name="connsiteX4" fmla="*/ 387 w 268798"/>
                      <a:gd name="connsiteY4" fmla="*/ 17817 h 28618"/>
                      <a:gd name="connsiteX5" fmla="*/ 10916 w 268798"/>
                      <a:gd name="connsiteY5" fmla="*/ 22683 h 28618"/>
                      <a:gd name="connsiteX6" fmla="*/ 258969 w 268798"/>
                      <a:gd name="connsiteY6" fmla="*/ 28505 h 28618"/>
                      <a:gd name="connsiteX7" fmla="*/ 260401 w 268798"/>
                      <a:gd name="connsiteY7" fmla="*/ 28618 h 286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68798" h="28618">
                        <a:moveTo>
                          <a:pt x="260401" y="28618"/>
                        </a:moveTo>
                        <a:cubicBezTo>
                          <a:pt x="264426" y="28618"/>
                          <a:pt x="267974" y="26049"/>
                          <a:pt x="268679" y="22433"/>
                        </a:cubicBezTo>
                        <a:cubicBezTo>
                          <a:pt x="269452" y="18385"/>
                          <a:pt x="266382" y="14519"/>
                          <a:pt x="261811" y="13837"/>
                        </a:cubicBezTo>
                        <a:cubicBezTo>
                          <a:pt x="254534" y="12746"/>
                          <a:pt x="82776" y="-12906"/>
                          <a:pt x="5891" y="8493"/>
                        </a:cubicBezTo>
                        <a:cubicBezTo>
                          <a:pt x="1456" y="9721"/>
                          <a:pt x="-1000" y="13905"/>
                          <a:pt x="387" y="17817"/>
                        </a:cubicBezTo>
                        <a:cubicBezTo>
                          <a:pt x="1774" y="21751"/>
                          <a:pt x="6482" y="23934"/>
                          <a:pt x="10916" y="22683"/>
                        </a:cubicBezTo>
                        <a:cubicBezTo>
                          <a:pt x="83936" y="2376"/>
                          <a:pt x="257241" y="28255"/>
                          <a:pt x="258969" y="28505"/>
                        </a:cubicBezTo>
                        <a:cubicBezTo>
                          <a:pt x="259446" y="28573"/>
                          <a:pt x="259924" y="28618"/>
                          <a:pt x="260401" y="28618"/>
                        </a:cubicBezTo>
                        <a:close/>
                      </a:path>
                    </a:pathLst>
                  </a:custGeom>
                  <a:solidFill>
                    <a:srgbClr val="EE9849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LID4096"/>
                  </a:p>
                </p:txBody>
              </p:sp>
              <p:sp>
                <p:nvSpPr>
                  <p:cNvPr id="91" name="Freeform: Shape 90">
                    <a:extLst>
                      <a:ext uri="{FF2B5EF4-FFF2-40B4-BE49-F238E27FC236}">
                        <a16:creationId xmlns:a16="http://schemas.microsoft.com/office/drawing/2014/main" id="{CF224948-A04D-65B5-F743-6E475B73A06E}"/>
                      </a:ext>
                    </a:extLst>
                  </p:cNvPr>
                  <p:cNvSpPr/>
                  <p:nvPr/>
                </p:nvSpPr>
                <p:spPr>
                  <a:xfrm>
                    <a:off x="5169250" y="6017007"/>
                    <a:ext cx="268798" cy="28641"/>
                  </a:xfrm>
                  <a:custGeom>
                    <a:avLst/>
                    <a:gdLst>
                      <a:gd name="connsiteX0" fmla="*/ 260401 w 268798"/>
                      <a:gd name="connsiteY0" fmla="*/ 28618 h 28641"/>
                      <a:gd name="connsiteX1" fmla="*/ 268679 w 268798"/>
                      <a:gd name="connsiteY1" fmla="*/ 22433 h 28641"/>
                      <a:gd name="connsiteX2" fmla="*/ 261811 w 268798"/>
                      <a:gd name="connsiteY2" fmla="*/ 13837 h 28641"/>
                      <a:gd name="connsiteX3" fmla="*/ 5891 w 268798"/>
                      <a:gd name="connsiteY3" fmla="*/ 8493 h 28641"/>
                      <a:gd name="connsiteX4" fmla="*/ 387 w 268798"/>
                      <a:gd name="connsiteY4" fmla="*/ 17840 h 28641"/>
                      <a:gd name="connsiteX5" fmla="*/ 10916 w 268798"/>
                      <a:gd name="connsiteY5" fmla="*/ 22706 h 28641"/>
                      <a:gd name="connsiteX6" fmla="*/ 258969 w 268798"/>
                      <a:gd name="connsiteY6" fmla="*/ 28528 h 28641"/>
                      <a:gd name="connsiteX7" fmla="*/ 260401 w 268798"/>
                      <a:gd name="connsiteY7" fmla="*/ 28641 h 2864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68798" h="28641">
                        <a:moveTo>
                          <a:pt x="260401" y="28618"/>
                        </a:moveTo>
                        <a:cubicBezTo>
                          <a:pt x="264426" y="28618"/>
                          <a:pt x="267974" y="26049"/>
                          <a:pt x="268679" y="22433"/>
                        </a:cubicBezTo>
                        <a:cubicBezTo>
                          <a:pt x="269452" y="18385"/>
                          <a:pt x="266382" y="14542"/>
                          <a:pt x="261811" y="13837"/>
                        </a:cubicBezTo>
                        <a:cubicBezTo>
                          <a:pt x="254534" y="12746"/>
                          <a:pt x="82776" y="-12906"/>
                          <a:pt x="5891" y="8493"/>
                        </a:cubicBezTo>
                        <a:cubicBezTo>
                          <a:pt x="1456" y="9721"/>
                          <a:pt x="-1000" y="13905"/>
                          <a:pt x="387" y="17840"/>
                        </a:cubicBezTo>
                        <a:cubicBezTo>
                          <a:pt x="1774" y="21774"/>
                          <a:pt x="6482" y="23957"/>
                          <a:pt x="10916" y="22706"/>
                        </a:cubicBezTo>
                        <a:cubicBezTo>
                          <a:pt x="83958" y="2376"/>
                          <a:pt x="257241" y="28255"/>
                          <a:pt x="258969" y="28528"/>
                        </a:cubicBezTo>
                        <a:cubicBezTo>
                          <a:pt x="259446" y="28596"/>
                          <a:pt x="259924" y="28641"/>
                          <a:pt x="260401" y="28641"/>
                        </a:cubicBezTo>
                        <a:close/>
                      </a:path>
                    </a:pathLst>
                  </a:custGeom>
                  <a:solidFill>
                    <a:srgbClr val="EE9849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LID4096"/>
                  </a:p>
                </p:txBody>
              </p:sp>
            </p:grpSp>
            <p:sp>
              <p:nvSpPr>
                <p:cNvPr id="82" name="Freeform: Shape 81">
                  <a:extLst>
                    <a:ext uri="{FF2B5EF4-FFF2-40B4-BE49-F238E27FC236}">
                      <a16:creationId xmlns:a16="http://schemas.microsoft.com/office/drawing/2014/main" id="{CAF4BAA4-3A1D-D7B0-844D-D7A8E1ADB9FA}"/>
                    </a:ext>
                  </a:extLst>
                </p:cNvPr>
                <p:cNvSpPr/>
                <p:nvPr/>
              </p:nvSpPr>
              <p:spPr>
                <a:xfrm>
                  <a:off x="4866985" y="6390908"/>
                  <a:ext cx="517615" cy="43305"/>
                </a:xfrm>
                <a:custGeom>
                  <a:avLst/>
                  <a:gdLst>
                    <a:gd name="connsiteX0" fmla="*/ 517595 w 517615"/>
                    <a:gd name="connsiteY0" fmla="*/ 43306 h 43305"/>
                    <a:gd name="connsiteX1" fmla="*/ 0 w 517615"/>
                    <a:gd name="connsiteY1" fmla="*/ 43306 h 43305"/>
                    <a:gd name="connsiteX2" fmla="*/ 311817 w 517615"/>
                    <a:gd name="connsiteY2" fmla="*/ 759 h 43305"/>
                    <a:gd name="connsiteX3" fmla="*/ 517595 w 517615"/>
                    <a:gd name="connsiteY3" fmla="*/ 43306 h 433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7615" h="43305">
                      <a:moveTo>
                        <a:pt x="517595" y="43306"/>
                      </a:moveTo>
                      <a:lnTo>
                        <a:pt x="0" y="43306"/>
                      </a:lnTo>
                      <a:cubicBezTo>
                        <a:pt x="0" y="43306"/>
                        <a:pt x="12052" y="-6700"/>
                        <a:pt x="311817" y="759"/>
                      </a:cubicBezTo>
                      <a:cubicBezTo>
                        <a:pt x="523940" y="6034"/>
                        <a:pt x="517595" y="43306"/>
                        <a:pt x="517595" y="43306"/>
                      </a:cubicBezTo>
                      <a:close/>
                    </a:path>
                  </a:pathLst>
                </a:custGeom>
                <a:solidFill>
                  <a:srgbClr val="EE9849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LID4096"/>
                </a:p>
              </p:txBody>
            </p:sp>
            <p:sp>
              <p:nvSpPr>
                <p:cNvPr id="83" name="Freeform: Shape 82">
                  <a:extLst>
                    <a:ext uri="{FF2B5EF4-FFF2-40B4-BE49-F238E27FC236}">
                      <a16:creationId xmlns:a16="http://schemas.microsoft.com/office/drawing/2014/main" id="{A88F25F3-FE0D-053B-D7B8-58E47D41C485}"/>
                    </a:ext>
                  </a:extLst>
                </p:cNvPr>
                <p:cNvSpPr/>
                <p:nvPr/>
              </p:nvSpPr>
              <p:spPr>
                <a:xfrm>
                  <a:off x="5338978" y="6441988"/>
                  <a:ext cx="87762" cy="441302"/>
                </a:xfrm>
                <a:custGeom>
                  <a:avLst/>
                  <a:gdLst>
                    <a:gd name="connsiteX0" fmla="*/ 87740 w 87762"/>
                    <a:gd name="connsiteY0" fmla="*/ 441303 h 441302"/>
                    <a:gd name="connsiteX1" fmla="*/ 43236 w 87762"/>
                    <a:gd name="connsiteY1" fmla="*/ 8212 h 441302"/>
                    <a:gd name="connsiteX2" fmla="*/ 30138 w 87762"/>
                    <a:gd name="connsiteY2" fmla="*/ 230 h 441302"/>
                    <a:gd name="connsiteX3" fmla="*/ 2326 w 87762"/>
                    <a:gd name="connsiteY3" fmla="*/ 2526 h 441302"/>
                    <a:gd name="connsiteX4" fmla="*/ 76551 w 87762"/>
                    <a:gd name="connsiteY4" fmla="*/ 441303 h 441302"/>
                    <a:gd name="connsiteX5" fmla="*/ 87762 w 87762"/>
                    <a:gd name="connsiteY5" fmla="*/ 441303 h 4413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87762" h="441302">
                      <a:moveTo>
                        <a:pt x="87740" y="441303"/>
                      </a:moveTo>
                      <a:cubicBezTo>
                        <a:pt x="27727" y="174194"/>
                        <a:pt x="43168" y="10258"/>
                        <a:pt x="43236" y="8212"/>
                      </a:cubicBezTo>
                      <a:cubicBezTo>
                        <a:pt x="43396" y="4096"/>
                        <a:pt x="34777" y="366"/>
                        <a:pt x="30138" y="230"/>
                      </a:cubicBezTo>
                      <a:cubicBezTo>
                        <a:pt x="25453" y="161"/>
                        <a:pt x="4737" y="-976"/>
                        <a:pt x="2326" y="2526"/>
                      </a:cubicBezTo>
                      <a:cubicBezTo>
                        <a:pt x="-812" y="7143"/>
                        <a:pt x="-12910" y="209101"/>
                        <a:pt x="76551" y="441303"/>
                      </a:cubicBezTo>
                      <a:lnTo>
                        <a:pt x="87762" y="441303"/>
                      </a:lnTo>
                      <a:close/>
                    </a:path>
                  </a:pathLst>
                </a:custGeom>
                <a:solidFill>
                  <a:srgbClr val="E58638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LID4096"/>
                </a:p>
              </p:txBody>
            </p:sp>
            <p:sp>
              <p:nvSpPr>
                <p:cNvPr id="84" name="Freeform: Shape 83">
                  <a:extLst>
                    <a:ext uri="{FF2B5EF4-FFF2-40B4-BE49-F238E27FC236}">
                      <a16:creationId xmlns:a16="http://schemas.microsoft.com/office/drawing/2014/main" id="{AFAD7CD5-BA9F-2A9E-C8A5-658F093F6C57}"/>
                    </a:ext>
                  </a:extLst>
                </p:cNvPr>
                <p:cNvSpPr/>
                <p:nvPr/>
              </p:nvSpPr>
              <p:spPr>
                <a:xfrm>
                  <a:off x="4987282" y="6441988"/>
                  <a:ext cx="87762" cy="441302"/>
                </a:xfrm>
                <a:custGeom>
                  <a:avLst/>
                  <a:gdLst>
                    <a:gd name="connsiteX0" fmla="*/ 23 w 87762"/>
                    <a:gd name="connsiteY0" fmla="*/ 441303 h 441302"/>
                    <a:gd name="connsiteX1" fmla="*/ 44526 w 87762"/>
                    <a:gd name="connsiteY1" fmla="*/ 8212 h 441302"/>
                    <a:gd name="connsiteX2" fmla="*/ 57624 w 87762"/>
                    <a:gd name="connsiteY2" fmla="*/ 230 h 441302"/>
                    <a:gd name="connsiteX3" fmla="*/ 85436 w 87762"/>
                    <a:gd name="connsiteY3" fmla="*/ 2526 h 441302"/>
                    <a:gd name="connsiteX4" fmla="*/ 11211 w 87762"/>
                    <a:gd name="connsiteY4" fmla="*/ 441303 h 441302"/>
                    <a:gd name="connsiteX5" fmla="*/ 0 w 87762"/>
                    <a:gd name="connsiteY5" fmla="*/ 441303 h 4413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87762" h="441302">
                      <a:moveTo>
                        <a:pt x="23" y="441303"/>
                      </a:moveTo>
                      <a:cubicBezTo>
                        <a:pt x="60035" y="174194"/>
                        <a:pt x="44594" y="10258"/>
                        <a:pt x="44526" y="8212"/>
                      </a:cubicBezTo>
                      <a:cubicBezTo>
                        <a:pt x="44367" y="4096"/>
                        <a:pt x="52985" y="366"/>
                        <a:pt x="57624" y="230"/>
                      </a:cubicBezTo>
                      <a:cubicBezTo>
                        <a:pt x="62331" y="161"/>
                        <a:pt x="83025" y="-976"/>
                        <a:pt x="85436" y="2526"/>
                      </a:cubicBezTo>
                      <a:cubicBezTo>
                        <a:pt x="88574" y="7143"/>
                        <a:pt x="100672" y="209101"/>
                        <a:pt x="11211" y="441303"/>
                      </a:cubicBezTo>
                      <a:lnTo>
                        <a:pt x="0" y="441303"/>
                      </a:lnTo>
                      <a:close/>
                    </a:path>
                  </a:pathLst>
                </a:custGeom>
                <a:solidFill>
                  <a:srgbClr val="E58638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LID4096"/>
                </a:p>
              </p:txBody>
            </p:sp>
            <p:sp>
              <p:nvSpPr>
                <p:cNvPr id="85" name="Freeform: Shape 84">
                  <a:extLst>
                    <a:ext uri="{FF2B5EF4-FFF2-40B4-BE49-F238E27FC236}">
                      <a16:creationId xmlns:a16="http://schemas.microsoft.com/office/drawing/2014/main" id="{11F085CB-7183-063B-D9A4-2B7786F433CF}"/>
                    </a:ext>
                  </a:extLst>
                </p:cNvPr>
                <p:cNvSpPr/>
                <p:nvPr/>
              </p:nvSpPr>
              <p:spPr>
                <a:xfrm>
                  <a:off x="4847632" y="6441988"/>
                  <a:ext cx="87762" cy="441302"/>
                </a:xfrm>
                <a:custGeom>
                  <a:avLst/>
                  <a:gdLst>
                    <a:gd name="connsiteX0" fmla="*/ 23 w 87762"/>
                    <a:gd name="connsiteY0" fmla="*/ 441303 h 441302"/>
                    <a:gd name="connsiteX1" fmla="*/ 44526 w 87762"/>
                    <a:gd name="connsiteY1" fmla="*/ 8212 h 441302"/>
                    <a:gd name="connsiteX2" fmla="*/ 57624 w 87762"/>
                    <a:gd name="connsiteY2" fmla="*/ 230 h 441302"/>
                    <a:gd name="connsiteX3" fmla="*/ 85436 w 87762"/>
                    <a:gd name="connsiteY3" fmla="*/ 2526 h 441302"/>
                    <a:gd name="connsiteX4" fmla="*/ 11211 w 87762"/>
                    <a:gd name="connsiteY4" fmla="*/ 441303 h 441302"/>
                    <a:gd name="connsiteX5" fmla="*/ 0 w 87762"/>
                    <a:gd name="connsiteY5" fmla="*/ 441303 h 4413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87762" h="441302">
                      <a:moveTo>
                        <a:pt x="23" y="441303"/>
                      </a:moveTo>
                      <a:cubicBezTo>
                        <a:pt x="60035" y="174194"/>
                        <a:pt x="44594" y="10258"/>
                        <a:pt x="44526" y="8212"/>
                      </a:cubicBezTo>
                      <a:cubicBezTo>
                        <a:pt x="44367" y="4096"/>
                        <a:pt x="52985" y="366"/>
                        <a:pt x="57624" y="230"/>
                      </a:cubicBezTo>
                      <a:cubicBezTo>
                        <a:pt x="62309" y="161"/>
                        <a:pt x="83025" y="-976"/>
                        <a:pt x="85436" y="2526"/>
                      </a:cubicBezTo>
                      <a:cubicBezTo>
                        <a:pt x="88574" y="7143"/>
                        <a:pt x="100672" y="209101"/>
                        <a:pt x="11211" y="441303"/>
                      </a:cubicBezTo>
                      <a:lnTo>
                        <a:pt x="0" y="441303"/>
                      </a:lnTo>
                      <a:close/>
                    </a:path>
                  </a:pathLst>
                </a:custGeom>
                <a:solidFill>
                  <a:srgbClr val="CE6D25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LID4096"/>
                </a:p>
              </p:txBody>
            </p:sp>
            <p:sp>
              <p:nvSpPr>
                <p:cNvPr id="86" name="Freeform: Shape 85">
                  <a:extLst>
                    <a:ext uri="{FF2B5EF4-FFF2-40B4-BE49-F238E27FC236}">
                      <a16:creationId xmlns:a16="http://schemas.microsoft.com/office/drawing/2014/main" id="{C0E78C18-A0FC-F8A7-1292-8F4764FE7361}"/>
                    </a:ext>
                  </a:extLst>
                </p:cNvPr>
                <p:cNvSpPr/>
                <p:nvPr/>
              </p:nvSpPr>
              <p:spPr>
                <a:xfrm>
                  <a:off x="5187027" y="6441988"/>
                  <a:ext cx="87762" cy="441302"/>
                </a:xfrm>
                <a:custGeom>
                  <a:avLst/>
                  <a:gdLst>
                    <a:gd name="connsiteX0" fmla="*/ 87739 w 87762"/>
                    <a:gd name="connsiteY0" fmla="*/ 441303 h 441302"/>
                    <a:gd name="connsiteX1" fmla="*/ 43236 w 87762"/>
                    <a:gd name="connsiteY1" fmla="*/ 8212 h 441302"/>
                    <a:gd name="connsiteX2" fmla="*/ 30138 w 87762"/>
                    <a:gd name="connsiteY2" fmla="*/ 230 h 441302"/>
                    <a:gd name="connsiteX3" fmla="*/ 2326 w 87762"/>
                    <a:gd name="connsiteY3" fmla="*/ 2526 h 441302"/>
                    <a:gd name="connsiteX4" fmla="*/ 76551 w 87762"/>
                    <a:gd name="connsiteY4" fmla="*/ 441303 h 441302"/>
                    <a:gd name="connsiteX5" fmla="*/ 87762 w 87762"/>
                    <a:gd name="connsiteY5" fmla="*/ 441303 h 4413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87762" h="441302">
                      <a:moveTo>
                        <a:pt x="87739" y="441303"/>
                      </a:moveTo>
                      <a:cubicBezTo>
                        <a:pt x="27727" y="174194"/>
                        <a:pt x="43168" y="10258"/>
                        <a:pt x="43236" y="8212"/>
                      </a:cubicBezTo>
                      <a:cubicBezTo>
                        <a:pt x="43395" y="4096"/>
                        <a:pt x="34777" y="366"/>
                        <a:pt x="30138" y="230"/>
                      </a:cubicBezTo>
                      <a:cubicBezTo>
                        <a:pt x="25453" y="161"/>
                        <a:pt x="4737" y="-976"/>
                        <a:pt x="2326" y="2526"/>
                      </a:cubicBezTo>
                      <a:cubicBezTo>
                        <a:pt x="-812" y="7143"/>
                        <a:pt x="-12910" y="209101"/>
                        <a:pt x="76551" y="441303"/>
                      </a:cubicBezTo>
                      <a:lnTo>
                        <a:pt x="87762" y="441303"/>
                      </a:lnTo>
                      <a:close/>
                    </a:path>
                  </a:pathLst>
                </a:custGeom>
                <a:solidFill>
                  <a:srgbClr val="CE6D25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LID4096"/>
                </a:p>
              </p:txBody>
            </p:sp>
            <p:sp>
              <p:nvSpPr>
                <p:cNvPr id="87" name="Freeform: Shape 86">
                  <a:extLst>
                    <a:ext uri="{FF2B5EF4-FFF2-40B4-BE49-F238E27FC236}">
                      <a16:creationId xmlns:a16="http://schemas.microsoft.com/office/drawing/2014/main" id="{6F79B74F-432E-4FE2-9FBC-D150B8124796}"/>
                    </a:ext>
                  </a:extLst>
                </p:cNvPr>
                <p:cNvSpPr/>
                <p:nvPr/>
              </p:nvSpPr>
              <p:spPr>
                <a:xfrm>
                  <a:off x="4856069" y="6434214"/>
                  <a:ext cx="538811" cy="15963"/>
                </a:xfrm>
                <a:custGeom>
                  <a:avLst/>
                  <a:gdLst>
                    <a:gd name="connsiteX0" fmla="*/ 7982 w 538811"/>
                    <a:gd name="connsiteY0" fmla="*/ 15964 h 15963"/>
                    <a:gd name="connsiteX1" fmla="*/ 530830 w 538811"/>
                    <a:gd name="connsiteY1" fmla="*/ 15964 h 15963"/>
                    <a:gd name="connsiteX2" fmla="*/ 538812 w 538811"/>
                    <a:gd name="connsiteY2" fmla="*/ 7982 h 15963"/>
                    <a:gd name="connsiteX3" fmla="*/ 538812 w 538811"/>
                    <a:gd name="connsiteY3" fmla="*/ 7982 h 15963"/>
                    <a:gd name="connsiteX4" fmla="*/ 530830 w 538811"/>
                    <a:gd name="connsiteY4" fmla="*/ 0 h 15963"/>
                    <a:gd name="connsiteX5" fmla="*/ 7982 w 538811"/>
                    <a:gd name="connsiteY5" fmla="*/ 0 h 15963"/>
                    <a:gd name="connsiteX6" fmla="*/ 0 w 538811"/>
                    <a:gd name="connsiteY6" fmla="*/ 7982 h 15963"/>
                    <a:gd name="connsiteX7" fmla="*/ 0 w 538811"/>
                    <a:gd name="connsiteY7" fmla="*/ 7982 h 15963"/>
                    <a:gd name="connsiteX8" fmla="*/ 7982 w 538811"/>
                    <a:gd name="connsiteY8" fmla="*/ 15964 h 159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538811" h="15963">
                      <a:moveTo>
                        <a:pt x="7982" y="15964"/>
                      </a:moveTo>
                      <a:lnTo>
                        <a:pt x="530830" y="15964"/>
                      </a:lnTo>
                      <a:cubicBezTo>
                        <a:pt x="535219" y="15964"/>
                        <a:pt x="538812" y="12371"/>
                        <a:pt x="538812" y="7982"/>
                      </a:cubicBezTo>
                      <a:lnTo>
                        <a:pt x="538812" y="7982"/>
                      </a:lnTo>
                      <a:cubicBezTo>
                        <a:pt x="538812" y="3593"/>
                        <a:pt x="535219" y="0"/>
                        <a:pt x="530830" y="0"/>
                      </a:cubicBezTo>
                      <a:lnTo>
                        <a:pt x="7982" y="0"/>
                      </a:lnTo>
                      <a:cubicBezTo>
                        <a:pt x="3593" y="0"/>
                        <a:pt x="0" y="3593"/>
                        <a:pt x="0" y="7982"/>
                      </a:cubicBezTo>
                      <a:lnTo>
                        <a:pt x="0" y="7982"/>
                      </a:lnTo>
                      <a:cubicBezTo>
                        <a:pt x="0" y="12371"/>
                        <a:pt x="3593" y="15964"/>
                        <a:pt x="7982" y="15964"/>
                      </a:cubicBezTo>
                      <a:close/>
                    </a:path>
                  </a:pathLst>
                </a:custGeom>
                <a:solidFill>
                  <a:srgbClr val="E58638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LID4096"/>
                </a:p>
              </p:txBody>
            </p:sp>
          </p:grp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F4544038-B6B4-1AF9-976D-E6D93016DC73}"/>
                  </a:ext>
                </a:extLst>
              </p:cNvPr>
              <p:cNvSpPr/>
              <p:nvPr/>
            </p:nvSpPr>
            <p:spPr>
              <a:xfrm>
                <a:off x="3764187" y="6122761"/>
                <a:ext cx="1258091" cy="758484"/>
              </a:xfrm>
              <a:custGeom>
                <a:avLst/>
                <a:gdLst>
                  <a:gd name="connsiteX0" fmla="*/ 1234601 w 1258091"/>
                  <a:gd name="connsiteY0" fmla="*/ 0 h 758484"/>
                  <a:gd name="connsiteX1" fmla="*/ 23491 w 1258091"/>
                  <a:gd name="connsiteY1" fmla="*/ 0 h 758484"/>
                  <a:gd name="connsiteX2" fmla="*/ 0 w 1258091"/>
                  <a:gd name="connsiteY2" fmla="*/ 23491 h 758484"/>
                  <a:gd name="connsiteX3" fmla="*/ 0 w 1258091"/>
                  <a:gd name="connsiteY3" fmla="*/ 54122 h 758484"/>
                  <a:gd name="connsiteX4" fmla="*/ 23491 w 1258091"/>
                  <a:gd name="connsiteY4" fmla="*/ 77613 h 758484"/>
                  <a:gd name="connsiteX5" fmla="*/ 608670 w 1258091"/>
                  <a:gd name="connsiteY5" fmla="*/ 77613 h 758484"/>
                  <a:gd name="connsiteX6" fmla="*/ 608670 w 1258091"/>
                  <a:gd name="connsiteY6" fmla="*/ 671002 h 758484"/>
                  <a:gd name="connsiteX7" fmla="*/ 382289 w 1258091"/>
                  <a:gd name="connsiteY7" fmla="*/ 758484 h 758484"/>
                  <a:gd name="connsiteX8" fmla="*/ 874188 w 1258091"/>
                  <a:gd name="connsiteY8" fmla="*/ 758484 h 758484"/>
                  <a:gd name="connsiteX9" fmla="*/ 649399 w 1258091"/>
                  <a:gd name="connsiteY9" fmla="*/ 671002 h 758484"/>
                  <a:gd name="connsiteX10" fmla="*/ 649399 w 1258091"/>
                  <a:gd name="connsiteY10" fmla="*/ 77613 h 758484"/>
                  <a:gd name="connsiteX11" fmla="*/ 1234601 w 1258091"/>
                  <a:gd name="connsiteY11" fmla="*/ 77613 h 758484"/>
                  <a:gd name="connsiteX12" fmla="*/ 1258092 w 1258091"/>
                  <a:gd name="connsiteY12" fmla="*/ 54122 h 758484"/>
                  <a:gd name="connsiteX13" fmla="*/ 1258092 w 1258091"/>
                  <a:gd name="connsiteY13" fmla="*/ 23491 h 758484"/>
                  <a:gd name="connsiteX14" fmla="*/ 1234601 w 1258091"/>
                  <a:gd name="connsiteY14" fmla="*/ 0 h 7584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58091" h="758484">
                    <a:moveTo>
                      <a:pt x="1234601" y="0"/>
                    </a:moveTo>
                    <a:lnTo>
                      <a:pt x="23491" y="0"/>
                    </a:lnTo>
                    <a:cubicBezTo>
                      <a:pt x="10574" y="0"/>
                      <a:pt x="0" y="10574"/>
                      <a:pt x="0" y="23491"/>
                    </a:cubicBezTo>
                    <a:lnTo>
                      <a:pt x="0" y="54122"/>
                    </a:lnTo>
                    <a:cubicBezTo>
                      <a:pt x="0" y="67039"/>
                      <a:pt x="10574" y="77613"/>
                      <a:pt x="23491" y="77613"/>
                    </a:cubicBezTo>
                    <a:lnTo>
                      <a:pt x="608670" y="77613"/>
                    </a:lnTo>
                    <a:lnTo>
                      <a:pt x="608670" y="671002"/>
                    </a:lnTo>
                    <a:cubicBezTo>
                      <a:pt x="505702" y="675118"/>
                      <a:pt x="418037" y="710456"/>
                      <a:pt x="382289" y="758484"/>
                    </a:cubicBezTo>
                    <a:lnTo>
                      <a:pt x="874188" y="758484"/>
                    </a:lnTo>
                    <a:cubicBezTo>
                      <a:pt x="838690" y="710252"/>
                      <a:pt x="752367" y="675141"/>
                      <a:pt x="649399" y="671002"/>
                    </a:cubicBezTo>
                    <a:lnTo>
                      <a:pt x="649399" y="77613"/>
                    </a:lnTo>
                    <a:lnTo>
                      <a:pt x="1234601" y="77613"/>
                    </a:lnTo>
                    <a:cubicBezTo>
                      <a:pt x="1247518" y="77613"/>
                      <a:pt x="1258092" y="67039"/>
                      <a:pt x="1258092" y="54122"/>
                    </a:cubicBezTo>
                    <a:lnTo>
                      <a:pt x="1258092" y="23491"/>
                    </a:lnTo>
                    <a:cubicBezTo>
                      <a:pt x="1258092" y="10574"/>
                      <a:pt x="1247518" y="0"/>
                      <a:pt x="1234601" y="0"/>
                    </a:cubicBezTo>
                    <a:close/>
                  </a:path>
                </a:pathLst>
              </a:custGeom>
              <a:solidFill>
                <a:srgbClr val="2B478B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/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81DA88BE-9ACB-C782-8D50-76C4B5BFB43D}"/>
                  </a:ext>
                </a:extLst>
              </p:cNvPr>
              <p:cNvSpPr/>
              <p:nvPr/>
            </p:nvSpPr>
            <p:spPr>
              <a:xfrm>
                <a:off x="5947746" y="6218202"/>
                <a:ext cx="845352" cy="663019"/>
              </a:xfrm>
              <a:custGeom>
                <a:avLst/>
                <a:gdLst>
                  <a:gd name="connsiteX0" fmla="*/ 827320 w 845352"/>
                  <a:gd name="connsiteY0" fmla="*/ 0 h 663019"/>
                  <a:gd name="connsiteX1" fmla="*/ 18010 w 845352"/>
                  <a:gd name="connsiteY1" fmla="*/ 0 h 663019"/>
                  <a:gd name="connsiteX2" fmla="*/ 0 w 845352"/>
                  <a:gd name="connsiteY2" fmla="*/ 17988 h 663019"/>
                  <a:gd name="connsiteX3" fmla="*/ 0 w 845352"/>
                  <a:gd name="connsiteY3" fmla="*/ 49847 h 663019"/>
                  <a:gd name="connsiteX4" fmla="*/ 18010 w 845352"/>
                  <a:gd name="connsiteY4" fmla="*/ 67835 h 663019"/>
                  <a:gd name="connsiteX5" fmla="*/ 404871 w 845352"/>
                  <a:gd name="connsiteY5" fmla="*/ 67835 h 663019"/>
                  <a:gd name="connsiteX6" fmla="*/ 404871 w 845352"/>
                  <a:gd name="connsiteY6" fmla="*/ 586544 h 663019"/>
                  <a:gd name="connsiteX7" fmla="*/ 208371 w 845352"/>
                  <a:gd name="connsiteY7" fmla="*/ 662610 h 663019"/>
                  <a:gd name="connsiteX8" fmla="*/ 636982 w 845352"/>
                  <a:gd name="connsiteY8" fmla="*/ 663020 h 663019"/>
                  <a:gd name="connsiteX9" fmla="*/ 440482 w 845352"/>
                  <a:gd name="connsiteY9" fmla="*/ 586544 h 663019"/>
                  <a:gd name="connsiteX10" fmla="*/ 440482 w 845352"/>
                  <a:gd name="connsiteY10" fmla="*/ 67835 h 663019"/>
                  <a:gd name="connsiteX11" fmla="*/ 827342 w 845352"/>
                  <a:gd name="connsiteY11" fmla="*/ 67835 h 663019"/>
                  <a:gd name="connsiteX12" fmla="*/ 845353 w 845352"/>
                  <a:gd name="connsiteY12" fmla="*/ 49847 h 663019"/>
                  <a:gd name="connsiteX13" fmla="*/ 845353 w 845352"/>
                  <a:gd name="connsiteY13" fmla="*/ 17988 h 663019"/>
                  <a:gd name="connsiteX14" fmla="*/ 827342 w 845352"/>
                  <a:gd name="connsiteY14" fmla="*/ 0 h 6630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845352" h="663019">
                    <a:moveTo>
                      <a:pt x="827320" y="0"/>
                    </a:moveTo>
                    <a:lnTo>
                      <a:pt x="18010" y="0"/>
                    </a:lnTo>
                    <a:cubicBezTo>
                      <a:pt x="8118" y="0"/>
                      <a:pt x="0" y="8096"/>
                      <a:pt x="0" y="17988"/>
                    </a:cubicBezTo>
                    <a:lnTo>
                      <a:pt x="0" y="49847"/>
                    </a:lnTo>
                    <a:cubicBezTo>
                      <a:pt x="0" y="59739"/>
                      <a:pt x="8095" y="67835"/>
                      <a:pt x="18010" y="67835"/>
                    </a:cubicBezTo>
                    <a:lnTo>
                      <a:pt x="404871" y="67835"/>
                    </a:lnTo>
                    <a:lnTo>
                      <a:pt x="404871" y="586544"/>
                    </a:lnTo>
                    <a:cubicBezTo>
                      <a:pt x="315023" y="590114"/>
                      <a:pt x="239616" y="620609"/>
                      <a:pt x="208371" y="662610"/>
                    </a:cubicBezTo>
                    <a:lnTo>
                      <a:pt x="636982" y="663020"/>
                    </a:lnTo>
                    <a:cubicBezTo>
                      <a:pt x="605964" y="620859"/>
                      <a:pt x="530489" y="590182"/>
                      <a:pt x="440482" y="586544"/>
                    </a:cubicBezTo>
                    <a:lnTo>
                      <a:pt x="440482" y="67835"/>
                    </a:lnTo>
                    <a:lnTo>
                      <a:pt x="827342" y="67835"/>
                    </a:lnTo>
                    <a:cubicBezTo>
                      <a:pt x="837234" y="67835"/>
                      <a:pt x="845353" y="59739"/>
                      <a:pt x="845353" y="49847"/>
                    </a:cubicBezTo>
                    <a:lnTo>
                      <a:pt x="845353" y="17988"/>
                    </a:lnTo>
                    <a:cubicBezTo>
                      <a:pt x="845353" y="8096"/>
                      <a:pt x="837257" y="0"/>
                      <a:pt x="827342" y="0"/>
                    </a:cubicBezTo>
                    <a:close/>
                  </a:path>
                </a:pathLst>
              </a:custGeom>
              <a:solidFill>
                <a:srgbClr val="2B478B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/>
              </a:p>
            </p:txBody>
          </p:sp>
          <p:grpSp>
            <p:nvGrpSpPr>
              <p:cNvPr id="23" name="Graphic 131">
                <a:extLst>
                  <a:ext uri="{FF2B5EF4-FFF2-40B4-BE49-F238E27FC236}">
                    <a16:creationId xmlns:a16="http://schemas.microsoft.com/office/drawing/2014/main" id="{6E557521-1321-BE6E-9099-CFE414D9A19C}"/>
                  </a:ext>
                </a:extLst>
              </p:cNvPr>
              <p:cNvGrpSpPr/>
              <p:nvPr/>
            </p:nvGrpSpPr>
            <p:grpSpPr>
              <a:xfrm>
                <a:off x="5552127" y="5637543"/>
                <a:ext cx="968383" cy="1243678"/>
                <a:chOff x="5552127" y="5637543"/>
                <a:chExt cx="968383" cy="1243678"/>
              </a:xfrm>
            </p:grpSpPr>
            <p:sp>
              <p:nvSpPr>
                <p:cNvPr id="41" name="Freeform: Shape 40">
                  <a:extLst>
                    <a:ext uri="{FF2B5EF4-FFF2-40B4-BE49-F238E27FC236}">
                      <a16:creationId xmlns:a16="http://schemas.microsoft.com/office/drawing/2014/main" id="{5868EA14-CE92-9059-1531-39B2450A57BE}"/>
                    </a:ext>
                  </a:extLst>
                </p:cNvPr>
                <p:cNvSpPr/>
                <p:nvPr/>
              </p:nvSpPr>
              <p:spPr>
                <a:xfrm>
                  <a:off x="6145586" y="6779641"/>
                  <a:ext cx="203347" cy="101263"/>
                </a:xfrm>
                <a:custGeom>
                  <a:avLst/>
                  <a:gdLst>
                    <a:gd name="connsiteX0" fmla="*/ 74182 w 203347"/>
                    <a:gd name="connsiteY0" fmla="*/ 0 h 101263"/>
                    <a:gd name="connsiteX1" fmla="*/ 134285 w 203347"/>
                    <a:gd name="connsiteY1" fmla="*/ 59898 h 101263"/>
                    <a:gd name="connsiteX2" fmla="*/ 203347 w 203347"/>
                    <a:gd name="connsiteY2" fmla="*/ 101263 h 101263"/>
                    <a:gd name="connsiteX3" fmla="*/ 81254 w 203347"/>
                    <a:gd name="connsiteY3" fmla="*/ 101263 h 101263"/>
                    <a:gd name="connsiteX4" fmla="*/ 3982 w 203347"/>
                    <a:gd name="connsiteY4" fmla="*/ 80274 h 101263"/>
                    <a:gd name="connsiteX5" fmla="*/ 3982 w 203347"/>
                    <a:gd name="connsiteY5" fmla="*/ 34156 h 101263"/>
                    <a:gd name="connsiteX6" fmla="*/ 16239 w 203347"/>
                    <a:gd name="connsiteY6" fmla="*/ 0 h 101263"/>
                    <a:gd name="connsiteX7" fmla="*/ 74205 w 203347"/>
                    <a:gd name="connsiteY7" fmla="*/ 0 h 1012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203347" h="101263">
                      <a:moveTo>
                        <a:pt x="74182" y="0"/>
                      </a:moveTo>
                      <a:cubicBezTo>
                        <a:pt x="74182" y="0"/>
                        <a:pt x="122346" y="48096"/>
                        <a:pt x="134285" y="59898"/>
                      </a:cubicBezTo>
                      <a:cubicBezTo>
                        <a:pt x="146223" y="71701"/>
                        <a:pt x="191022" y="66493"/>
                        <a:pt x="203347" y="101263"/>
                      </a:cubicBezTo>
                      <a:lnTo>
                        <a:pt x="81254" y="101263"/>
                      </a:lnTo>
                      <a:cubicBezTo>
                        <a:pt x="81254" y="101263"/>
                        <a:pt x="51009" y="79182"/>
                        <a:pt x="3982" y="80274"/>
                      </a:cubicBezTo>
                      <a:cubicBezTo>
                        <a:pt x="3982" y="80274"/>
                        <a:pt x="-4978" y="47027"/>
                        <a:pt x="3982" y="34156"/>
                      </a:cubicBezTo>
                      <a:cubicBezTo>
                        <a:pt x="12942" y="21285"/>
                        <a:pt x="16239" y="0"/>
                        <a:pt x="16239" y="0"/>
                      </a:cubicBezTo>
                      <a:lnTo>
                        <a:pt x="74205" y="0"/>
                      </a:lnTo>
                      <a:close/>
                    </a:path>
                  </a:pathLst>
                </a:custGeom>
                <a:solidFill>
                  <a:srgbClr val="A53934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LID4096"/>
                </a:p>
              </p:txBody>
            </p:sp>
            <p:sp>
              <p:nvSpPr>
                <p:cNvPr id="42" name="Freeform: Shape 41">
                  <a:extLst>
                    <a:ext uri="{FF2B5EF4-FFF2-40B4-BE49-F238E27FC236}">
                      <a16:creationId xmlns:a16="http://schemas.microsoft.com/office/drawing/2014/main" id="{F45F504E-31E8-D3DB-2BAD-6AB23E5CFA05}"/>
                    </a:ext>
                  </a:extLst>
                </p:cNvPr>
                <p:cNvSpPr/>
                <p:nvPr/>
              </p:nvSpPr>
              <p:spPr>
                <a:xfrm>
                  <a:off x="6149545" y="6858598"/>
                  <a:ext cx="49278" cy="22328"/>
                </a:xfrm>
                <a:custGeom>
                  <a:avLst/>
                  <a:gdLst>
                    <a:gd name="connsiteX0" fmla="*/ 0 w 49278"/>
                    <a:gd name="connsiteY0" fmla="*/ 1339 h 22328"/>
                    <a:gd name="connsiteX1" fmla="*/ 6163 w 49278"/>
                    <a:gd name="connsiteY1" fmla="*/ 22329 h 22328"/>
                    <a:gd name="connsiteX2" fmla="*/ 49279 w 49278"/>
                    <a:gd name="connsiteY2" fmla="*/ 22329 h 22328"/>
                    <a:gd name="connsiteX3" fmla="*/ 49279 w 49278"/>
                    <a:gd name="connsiteY3" fmla="*/ 4546 h 22328"/>
                    <a:gd name="connsiteX4" fmla="*/ 0 w 49278"/>
                    <a:gd name="connsiteY4" fmla="*/ 1317 h 223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9278" h="22328">
                      <a:moveTo>
                        <a:pt x="0" y="1339"/>
                      </a:moveTo>
                      <a:lnTo>
                        <a:pt x="6163" y="22329"/>
                      </a:lnTo>
                      <a:lnTo>
                        <a:pt x="49279" y="22329"/>
                      </a:lnTo>
                      <a:lnTo>
                        <a:pt x="49279" y="4546"/>
                      </a:lnTo>
                      <a:cubicBezTo>
                        <a:pt x="49279" y="4546"/>
                        <a:pt x="25196" y="-2959"/>
                        <a:pt x="0" y="1317"/>
                      </a:cubicBezTo>
                      <a:close/>
                    </a:path>
                  </a:pathLst>
                </a:custGeom>
                <a:solidFill>
                  <a:srgbClr val="A53934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LID4096"/>
                </a:p>
              </p:txBody>
            </p:sp>
            <p:sp>
              <p:nvSpPr>
                <p:cNvPr id="43" name="Freeform: Shape 42">
                  <a:extLst>
                    <a:ext uri="{FF2B5EF4-FFF2-40B4-BE49-F238E27FC236}">
                      <a16:creationId xmlns:a16="http://schemas.microsoft.com/office/drawing/2014/main" id="{96E2AF9B-C480-14AD-1611-B806DF29BF58}"/>
                    </a:ext>
                  </a:extLst>
                </p:cNvPr>
                <p:cNvSpPr/>
                <p:nvPr/>
              </p:nvSpPr>
              <p:spPr>
                <a:xfrm>
                  <a:off x="6145479" y="6424162"/>
                  <a:ext cx="115175" cy="355501"/>
                </a:xfrm>
                <a:custGeom>
                  <a:avLst/>
                  <a:gdLst>
                    <a:gd name="connsiteX0" fmla="*/ 86 w 115175"/>
                    <a:gd name="connsiteY0" fmla="*/ 0 h 355501"/>
                    <a:gd name="connsiteX1" fmla="*/ 16323 w 115175"/>
                    <a:gd name="connsiteY1" fmla="*/ 355501 h 355501"/>
                    <a:gd name="connsiteX2" fmla="*/ 74288 w 115175"/>
                    <a:gd name="connsiteY2" fmla="*/ 355501 h 355501"/>
                    <a:gd name="connsiteX3" fmla="*/ 115176 w 115175"/>
                    <a:gd name="connsiteY3" fmla="*/ 115089 h 355501"/>
                    <a:gd name="connsiteX4" fmla="*/ 86 w 115175"/>
                    <a:gd name="connsiteY4" fmla="*/ 0 h 3555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15175" h="355501">
                      <a:moveTo>
                        <a:pt x="86" y="0"/>
                      </a:moveTo>
                      <a:cubicBezTo>
                        <a:pt x="86" y="0"/>
                        <a:pt x="-2165" y="228177"/>
                        <a:pt x="16323" y="355501"/>
                      </a:cubicBezTo>
                      <a:lnTo>
                        <a:pt x="74288" y="355501"/>
                      </a:lnTo>
                      <a:lnTo>
                        <a:pt x="115176" y="115089"/>
                      </a:lnTo>
                      <a:lnTo>
                        <a:pt x="86" y="0"/>
                      </a:lnTo>
                      <a:close/>
                    </a:path>
                  </a:pathLst>
                </a:custGeom>
                <a:solidFill>
                  <a:srgbClr val="233862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LID4096"/>
                </a:p>
              </p:txBody>
            </p:sp>
            <p:sp>
              <p:nvSpPr>
                <p:cNvPr id="44" name="Freeform: Shape 43">
                  <a:extLst>
                    <a:ext uri="{FF2B5EF4-FFF2-40B4-BE49-F238E27FC236}">
                      <a16:creationId xmlns:a16="http://schemas.microsoft.com/office/drawing/2014/main" id="{3FE1C908-7DB8-2A69-8F60-86AF6171AE91}"/>
                    </a:ext>
                  </a:extLst>
                </p:cNvPr>
                <p:cNvSpPr/>
                <p:nvPr/>
              </p:nvSpPr>
              <p:spPr>
                <a:xfrm>
                  <a:off x="5660453" y="6312893"/>
                  <a:ext cx="730913" cy="466747"/>
                </a:xfrm>
                <a:custGeom>
                  <a:avLst/>
                  <a:gdLst>
                    <a:gd name="connsiteX0" fmla="*/ 730891 w 730913"/>
                    <a:gd name="connsiteY0" fmla="*/ 466747 h 466747"/>
                    <a:gd name="connsiteX1" fmla="*/ 672925 w 730913"/>
                    <a:gd name="connsiteY1" fmla="*/ 466747 h 466747"/>
                    <a:gd name="connsiteX2" fmla="*/ 672880 w 730913"/>
                    <a:gd name="connsiteY2" fmla="*/ 466724 h 466747"/>
                    <a:gd name="connsiteX3" fmla="*/ 464714 w 730913"/>
                    <a:gd name="connsiteY3" fmla="*/ 164004 h 466747"/>
                    <a:gd name="connsiteX4" fmla="*/ 428147 w 730913"/>
                    <a:gd name="connsiteY4" fmla="*/ 163390 h 466747"/>
                    <a:gd name="connsiteX5" fmla="*/ 410137 w 730913"/>
                    <a:gd name="connsiteY5" fmla="*/ 164868 h 466747"/>
                    <a:gd name="connsiteX6" fmla="*/ 12543 w 730913"/>
                    <a:gd name="connsiteY6" fmla="*/ 162640 h 466747"/>
                    <a:gd name="connsiteX7" fmla="*/ 1468 w 730913"/>
                    <a:gd name="connsiteY7" fmla="*/ 37749 h 466747"/>
                    <a:gd name="connsiteX8" fmla="*/ 36102 w 730913"/>
                    <a:gd name="connsiteY8" fmla="*/ 19398 h 466747"/>
                    <a:gd name="connsiteX9" fmla="*/ 72692 w 730913"/>
                    <a:gd name="connsiteY9" fmla="*/ 0 h 466747"/>
                    <a:gd name="connsiteX10" fmla="*/ 521269 w 730913"/>
                    <a:gd name="connsiteY10" fmla="*/ 38295 h 466747"/>
                    <a:gd name="connsiteX11" fmla="*/ 730913 w 730913"/>
                    <a:gd name="connsiteY11" fmla="*/ 466747 h 4667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730913" h="466747">
                      <a:moveTo>
                        <a:pt x="730891" y="466747"/>
                      </a:moveTo>
                      <a:lnTo>
                        <a:pt x="672925" y="466747"/>
                      </a:lnTo>
                      <a:cubicBezTo>
                        <a:pt x="672925" y="466747"/>
                        <a:pt x="672925" y="466747"/>
                        <a:pt x="672880" y="466724"/>
                      </a:cubicBezTo>
                      <a:cubicBezTo>
                        <a:pt x="670105" y="463859"/>
                        <a:pt x="492434" y="279684"/>
                        <a:pt x="464714" y="164004"/>
                      </a:cubicBezTo>
                      <a:cubicBezTo>
                        <a:pt x="464714" y="164004"/>
                        <a:pt x="448113" y="162503"/>
                        <a:pt x="428147" y="163390"/>
                      </a:cubicBezTo>
                      <a:cubicBezTo>
                        <a:pt x="422326" y="163663"/>
                        <a:pt x="416208" y="164118"/>
                        <a:pt x="410137" y="164868"/>
                      </a:cubicBezTo>
                      <a:cubicBezTo>
                        <a:pt x="383258" y="168234"/>
                        <a:pt x="31031" y="181105"/>
                        <a:pt x="12543" y="162640"/>
                      </a:cubicBezTo>
                      <a:cubicBezTo>
                        <a:pt x="-5945" y="144152"/>
                        <a:pt x="1468" y="37749"/>
                        <a:pt x="1468" y="37749"/>
                      </a:cubicBezTo>
                      <a:lnTo>
                        <a:pt x="36102" y="19398"/>
                      </a:lnTo>
                      <a:lnTo>
                        <a:pt x="72692" y="0"/>
                      </a:lnTo>
                      <a:cubicBezTo>
                        <a:pt x="72692" y="0"/>
                        <a:pt x="478927" y="6390"/>
                        <a:pt x="521269" y="38295"/>
                      </a:cubicBezTo>
                      <a:cubicBezTo>
                        <a:pt x="563612" y="70222"/>
                        <a:pt x="662851" y="282755"/>
                        <a:pt x="730913" y="466747"/>
                      </a:cubicBezTo>
                      <a:close/>
                    </a:path>
                  </a:pathLst>
                </a:custGeom>
                <a:solidFill>
                  <a:srgbClr val="365DA4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LID4096"/>
                </a:p>
              </p:txBody>
            </p:sp>
            <p:sp>
              <p:nvSpPr>
                <p:cNvPr id="45" name="Freeform: Shape 44">
                  <a:extLst>
                    <a:ext uri="{FF2B5EF4-FFF2-40B4-BE49-F238E27FC236}">
                      <a16:creationId xmlns:a16="http://schemas.microsoft.com/office/drawing/2014/main" id="{B8CDAE5F-15C1-A08D-CFF1-BDE959DE721F}"/>
                    </a:ext>
                  </a:extLst>
                </p:cNvPr>
                <p:cNvSpPr/>
                <p:nvPr/>
              </p:nvSpPr>
              <p:spPr>
                <a:xfrm>
                  <a:off x="6317185" y="6779641"/>
                  <a:ext cx="203324" cy="101581"/>
                </a:xfrm>
                <a:custGeom>
                  <a:avLst/>
                  <a:gdLst>
                    <a:gd name="connsiteX0" fmla="*/ 74159 w 203324"/>
                    <a:gd name="connsiteY0" fmla="*/ 0 h 101581"/>
                    <a:gd name="connsiteX1" fmla="*/ 134262 w 203324"/>
                    <a:gd name="connsiteY1" fmla="*/ 60080 h 101581"/>
                    <a:gd name="connsiteX2" fmla="*/ 203325 w 203324"/>
                    <a:gd name="connsiteY2" fmla="*/ 101581 h 101581"/>
                    <a:gd name="connsiteX3" fmla="*/ 81254 w 203324"/>
                    <a:gd name="connsiteY3" fmla="*/ 101581 h 101581"/>
                    <a:gd name="connsiteX4" fmla="*/ 3982 w 203324"/>
                    <a:gd name="connsiteY4" fmla="*/ 80524 h 101581"/>
                    <a:gd name="connsiteX5" fmla="*/ 3982 w 203324"/>
                    <a:gd name="connsiteY5" fmla="*/ 34270 h 101581"/>
                    <a:gd name="connsiteX6" fmla="*/ 16239 w 203324"/>
                    <a:gd name="connsiteY6" fmla="*/ 0 h 101581"/>
                    <a:gd name="connsiteX7" fmla="*/ 74205 w 203324"/>
                    <a:gd name="connsiteY7" fmla="*/ 0 h 1015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203324" h="101581">
                      <a:moveTo>
                        <a:pt x="74159" y="0"/>
                      </a:moveTo>
                      <a:cubicBezTo>
                        <a:pt x="74159" y="0"/>
                        <a:pt x="122323" y="48255"/>
                        <a:pt x="134262" y="60080"/>
                      </a:cubicBezTo>
                      <a:cubicBezTo>
                        <a:pt x="146201" y="71905"/>
                        <a:pt x="190999" y="66698"/>
                        <a:pt x="203325" y="101581"/>
                      </a:cubicBezTo>
                      <a:lnTo>
                        <a:pt x="81254" y="101581"/>
                      </a:lnTo>
                      <a:cubicBezTo>
                        <a:pt x="81254" y="101581"/>
                        <a:pt x="51009" y="79455"/>
                        <a:pt x="3982" y="80524"/>
                      </a:cubicBezTo>
                      <a:cubicBezTo>
                        <a:pt x="3982" y="80524"/>
                        <a:pt x="-4978" y="47164"/>
                        <a:pt x="3982" y="34270"/>
                      </a:cubicBezTo>
                      <a:cubicBezTo>
                        <a:pt x="12942" y="21353"/>
                        <a:pt x="16239" y="0"/>
                        <a:pt x="16239" y="0"/>
                      </a:cubicBezTo>
                      <a:lnTo>
                        <a:pt x="74205" y="0"/>
                      </a:lnTo>
                      <a:close/>
                    </a:path>
                  </a:pathLst>
                </a:custGeom>
                <a:solidFill>
                  <a:srgbClr val="B64C4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LID4096"/>
                </a:p>
              </p:txBody>
            </p:sp>
            <p:sp>
              <p:nvSpPr>
                <p:cNvPr id="46" name="Freeform: Shape 45">
                  <a:extLst>
                    <a:ext uri="{FF2B5EF4-FFF2-40B4-BE49-F238E27FC236}">
                      <a16:creationId xmlns:a16="http://schemas.microsoft.com/office/drawing/2014/main" id="{63406D27-837A-D729-469F-51EED2AE5050}"/>
                    </a:ext>
                  </a:extLst>
                </p:cNvPr>
                <p:cNvSpPr/>
                <p:nvPr/>
              </p:nvSpPr>
              <p:spPr>
                <a:xfrm>
                  <a:off x="6321122" y="6858598"/>
                  <a:ext cx="49278" cy="22328"/>
                </a:xfrm>
                <a:custGeom>
                  <a:avLst/>
                  <a:gdLst>
                    <a:gd name="connsiteX0" fmla="*/ 0 w 49278"/>
                    <a:gd name="connsiteY0" fmla="*/ 1339 h 22328"/>
                    <a:gd name="connsiteX1" fmla="*/ 6163 w 49278"/>
                    <a:gd name="connsiteY1" fmla="*/ 22329 h 22328"/>
                    <a:gd name="connsiteX2" fmla="*/ 49279 w 49278"/>
                    <a:gd name="connsiteY2" fmla="*/ 22329 h 22328"/>
                    <a:gd name="connsiteX3" fmla="*/ 49279 w 49278"/>
                    <a:gd name="connsiteY3" fmla="*/ 4546 h 22328"/>
                    <a:gd name="connsiteX4" fmla="*/ 0 w 49278"/>
                    <a:gd name="connsiteY4" fmla="*/ 1317 h 223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9278" h="22328">
                      <a:moveTo>
                        <a:pt x="0" y="1339"/>
                      </a:moveTo>
                      <a:lnTo>
                        <a:pt x="6163" y="22329"/>
                      </a:lnTo>
                      <a:lnTo>
                        <a:pt x="49279" y="22329"/>
                      </a:lnTo>
                      <a:lnTo>
                        <a:pt x="49279" y="4546"/>
                      </a:lnTo>
                      <a:cubicBezTo>
                        <a:pt x="49279" y="4546"/>
                        <a:pt x="25197" y="-2959"/>
                        <a:pt x="0" y="1317"/>
                      </a:cubicBezTo>
                      <a:close/>
                    </a:path>
                  </a:pathLst>
                </a:custGeom>
                <a:solidFill>
                  <a:srgbClr val="B64C4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LID4096"/>
                </a:p>
              </p:txBody>
            </p:sp>
            <p:sp>
              <p:nvSpPr>
                <p:cNvPr id="47" name="Freeform: Shape 46">
                  <a:extLst>
                    <a:ext uri="{FF2B5EF4-FFF2-40B4-BE49-F238E27FC236}">
                      <a16:creationId xmlns:a16="http://schemas.microsoft.com/office/drawing/2014/main" id="{4219FEA5-4C74-0755-3D2A-A9260F8B1307}"/>
                    </a:ext>
                  </a:extLst>
                </p:cNvPr>
                <p:cNvSpPr/>
                <p:nvPr/>
              </p:nvSpPr>
              <p:spPr>
                <a:xfrm>
                  <a:off x="5660453" y="6332268"/>
                  <a:ext cx="428147" cy="152972"/>
                </a:xfrm>
                <a:custGeom>
                  <a:avLst/>
                  <a:gdLst>
                    <a:gd name="connsiteX0" fmla="*/ 428147 w 428147"/>
                    <a:gd name="connsiteY0" fmla="*/ 143992 h 152972"/>
                    <a:gd name="connsiteX1" fmla="*/ 410137 w 428147"/>
                    <a:gd name="connsiteY1" fmla="*/ 145471 h 152972"/>
                    <a:gd name="connsiteX2" fmla="*/ 12543 w 428147"/>
                    <a:gd name="connsiteY2" fmla="*/ 143242 h 152972"/>
                    <a:gd name="connsiteX3" fmla="*/ 1468 w 428147"/>
                    <a:gd name="connsiteY3" fmla="*/ 18351 h 152972"/>
                    <a:gd name="connsiteX4" fmla="*/ 36102 w 428147"/>
                    <a:gd name="connsiteY4" fmla="*/ 0 h 152972"/>
                    <a:gd name="connsiteX5" fmla="*/ 94295 w 428147"/>
                    <a:gd name="connsiteY5" fmla="*/ 24673 h 152972"/>
                    <a:gd name="connsiteX6" fmla="*/ 428147 w 428147"/>
                    <a:gd name="connsiteY6" fmla="*/ 143992 h 1529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28147" h="152972">
                      <a:moveTo>
                        <a:pt x="428147" y="143992"/>
                      </a:moveTo>
                      <a:cubicBezTo>
                        <a:pt x="422326" y="144265"/>
                        <a:pt x="416208" y="144720"/>
                        <a:pt x="410137" y="145471"/>
                      </a:cubicBezTo>
                      <a:cubicBezTo>
                        <a:pt x="383258" y="148836"/>
                        <a:pt x="31031" y="161707"/>
                        <a:pt x="12543" y="143242"/>
                      </a:cubicBezTo>
                      <a:cubicBezTo>
                        <a:pt x="-5945" y="124754"/>
                        <a:pt x="1468" y="18351"/>
                        <a:pt x="1468" y="18351"/>
                      </a:cubicBezTo>
                      <a:lnTo>
                        <a:pt x="36102" y="0"/>
                      </a:lnTo>
                      <a:lnTo>
                        <a:pt x="94295" y="24673"/>
                      </a:lnTo>
                      <a:cubicBezTo>
                        <a:pt x="94295" y="24673"/>
                        <a:pt x="85676" y="134510"/>
                        <a:pt x="428147" y="143992"/>
                      </a:cubicBezTo>
                      <a:close/>
                    </a:path>
                  </a:pathLst>
                </a:custGeom>
                <a:solidFill>
                  <a:srgbClr val="2D427C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LID4096"/>
                </a:p>
              </p:txBody>
            </p:sp>
            <p:sp>
              <p:nvSpPr>
                <p:cNvPr id="48" name="Freeform: Shape 47">
                  <a:extLst>
                    <a:ext uri="{FF2B5EF4-FFF2-40B4-BE49-F238E27FC236}">
                      <a16:creationId xmlns:a16="http://schemas.microsoft.com/office/drawing/2014/main" id="{39B7198F-780C-2FA5-9C04-39180704D85B}"/>
                    </a:ext>
                  </a:extLst>
                </p:cNvPr>
                <p:cNvSpPr/>
                <p:nvPr/>
              </p:nvSpPr>
              <p:spPr>
                <a:xfrm>
                  <a:off x="5710149" y="5922543"/>
                  <a:ext cx="382886" cy="266068"/>
                </a:xfrm>
                <a:custGeom>
                  <a:avLst/>
                  <a:gdLst>
                    <a:gd name="connsiteX0" fmla="*/ 382886 w 382886"/>
                    <a:gd name="connsiteY0" fmla="*/ 254113 h 266068"/>
                    <a:gd name="connsiteX1" fmla="*/ 354415 w 382886"/>
                    <a:gd name="connsiteY1" fmla="*/ 230531 h 266068"/>
                    <a:gd name="connsiteX2" fmla="*/ 319918 w 382886"/>
                    <a:gd name="connsiteY2" fmla="*/ 233305 h 266068"/>
                    <a:gd name="connsiteX3" fmla="*/ 281464 w 382886"/>
                    <a:gd name="connsiteY3" fmla="*/ 229166 h 266068"/>
                    <a:gd name="connsiteX4" fmla="*/ 172833 w 382886"/>
                    <a:gd name="connsiteY4" fmla="*/ 185755 h 266068"/>
                    <a:gd name="connsiteX5" fmla="*/ 21632 w 382886"/>
                    <a:gd name="connsiteY5" fmla="*/ 1830 h 266068"/>
                    <a:gd name="connsiteX6" fmla="*/ 5782 w 382886"/>
                    <a:gd name="connsiteY6" fmla="*/ 92019 h 266068"/>
                    <a:gd name="connsiteX7" fmla="*/ 147637 w 382886"/>
                    <a:gd name="connsiteY7" fmla="*/ 240218 h 266068"/>
                    <a:gd name="connsiteX8" fmla="*/ 283079 w 382886"/>
                    <a:gd name="connsiteY8" fmla="*/ 255204 h 266068"/>
                    <a:gd name="connsiteX9" fmla="*/ 323216 w 382886"/>
                    <a:gd name="connsiteY9" fmla="*/ 266051 h 266068"/>
                    <a:gd name="connsiteX10" fmla="*/ 351482 w 382886"/>
                    <a:gd name="connsiteY10" fmla="*/ 259025 h 266068"/>
                    <a:gd name="connsiteX11" fmla="*/ 382864 w 382886"/>
                    <a:gd name="connsiteY11" fmla="*/ 254113 h 2660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382886" h="266068">
                      <a:moveTo>
                        <a:pt x="382886" y="254113"/>
                      </a:moveTo>
                      <a:cubicBezTo>
                        <a:pt x="375314" y="231463"/>
                        <a:pt x="354415" y="230531"/>
                        <a:pt x="354415" y="230531"/>
                      </a:cubicBezTo>
                      <a:cubicBezTo>
                        <a:pt x="354415" y="230531"/>
                        <a:pt x="334358" y="229076"/>
                        <a:pt x="319918" y="233305"/>
                      </a:cubicBezTo>
                      <a:cubicBezTo>
                        <a:pt x="305478" y="237535"/>
                        <a:pt x="281464" y="229166"/>
                        <a:pt x="281464" y="229166"/>
                      </a:cubicBezTo>
                      <a:cubicBezTo>
                        <a:pt x="281464" y="229166"/>
                        <a:pt x="193413" y="198558"/>
                        <a:pt x="172833" y="185755"/>
                      </a:cubicBezTo>
                      <a:cubicBezTo>
                        <a:pt x="128671" y="158262"/>
                        <a:pt x="48807" y="-19887"/>
                        <a:pt x="21632" y="1830"/>
                      </a:cubicBezTo>
                      <a:cubicBezTo>
                        <a:pt x="21632" y="1830"/>
                        <a:pt x="-13502" y="34986"/>
                        <a:pt x="5782" y="92019"/>
                      </a:cubicBezTo>
                      <a:cubicBezTo>
                        <a:pt x="25066" y="149052"/>
                        <a:pt x="101360" y="227552"/>
                        <a:pt x="147637" y="240218"/>
                      </a:cubicBezTo>
                      <a:cubicBezTo>
                        <a:pt x="181838" y="249587"/>
                        <a:pt x="271208" y="254568"/>
                        <a:pt x="283079" y="255204"/>
                      </a:cubicBezTo>
                      <a:cubicBezTo>
                        <a:pt x="297837" y="257114"/>
                        <a:pt x="317871" y="265642"/>
                        <a:pt x="323216" y="266051"/>
                      </a:cubicBezTo>
                      <a:cubicBezTo>
                        <a:pt x="329151" y="266506"/>
                        <a:pt x="342340" y="257729"/>
                        <a:pt x="351482" y="259025"/>
                      </a:cubicBezTo>
                      <a:cubicBezTo>
                        <a:pt x="384819" y="263732"/>
                        <a:pt x="382864" y="254113"/>
                        <a:pt x="382864" y="254113"/>
                      </a:cubicBezTo>
                      <a:close/>
                    </a:path>
                  </a:pathLst>
                </a:custGeom>
                <a:solidFill>
                  <a:srgbClr val="EA8E50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LID4096"/>
                </a:p>
              </p:txBody>
            </p:sp>
            <p:sp>
              <p:nvSpPr>
                <p:cNvPr id="49" name="Freeform: Shape 48">
                  <a:extLst>
                    <a:ext uri="{FF2B5EF4-FFF2-40B4-BE49-F238E27FC236}">
                      <a16:creationId xmlns:a16="http://schemas.microsoft.com/office/drawing/2014/main" id="{A3894469-25DE-BF4E-5801-AD70A359D179}"/>
                    </a:ext>
                  </a:extLst>
                </p:cNvPr>
                <p:cNvSpPr/>
                <p:nvPr/>
              </p:nvSpPr>
              <p:spPr>
                <a:xfrm>
                  <a:off x="5636066" y="5834753"/>
                  <a:ext cx="111473" cy="91737"/>
                </a:xfrm>
                <a:custGeom>
                  <a:avLst/>
                  <a:gdLst>
                    <a:gd name="connsiteX0" fmla="*/ 111474 w 111473"/>
                    <a:gd name="connsiteY0" fmla="*/ 91689 h 91737"/>
                    <a:gd name="connsiteX1" fmla="*/ 0 w 111473"/>
                    <a:gd name="connsiteY1" fmla="*/ 83844 h 91737"/>
                    <a:gd name="connsiteX2" fmla="*/ 16100 w 111473"/>
                    <a:gd name="connsiteY2" fmla="*/ 159 h 91737"/>
                    <a:gd name="connsiteX3" fmla="*/ 16100 w 111473"/>
                    <a:gd name="connsiteY3" fmla="*/ 0 h 91737"/>
                    <a:gd name="connsiteX4" fmla="*/ 28949 w 111473"/>
                    <a:gd name="connsiteY4" fmla="*/ 682 h 91737"/>
                    <a:gd name="connsiteX5" fmla="*/ 89757 w 111473"/>
                    <a:gd name="connsiteY5" fmla="*/ 3934 h 91737"/>
                    <a:gd name="connsiteX6" fmla="*/ 89575 w 111473"/>
                    <a:gd name="connsiteY6" fmla="*/ 6367 h 91737"/>
                    <a:gd name="connsiteX7" fmla="*/ 87483 w 111473"/>
                    <a:gd name="connsiteY7" fmla="*/ 56533 h 91737"/>
                    <a:gd name="connsiteX8" fmla="*/ 91553 w 111473"/>
                    <a:gd name="connsiteY8" fmla="*/ 75498 h 91737"/>
                    <a:gd name="connsiteX9" fmla="*/ 111451 w 111473"/>
                    <a:gd name="connsiteY9" fmla="*/ 91667 h 917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11473" h="91737">
                      <a:moveTo>
                        <a:pt x="111474" y="91689"/>
                      </a:moveTo>
                      <a:cubicBezTo>
                        <a:pt x="74998" y="92212"/>
                        <a:pt x="34566" y="88415"/>
                        <a:pt x="0" y="83844"/>
                      </a:cubicBezTo>
                      <a:cubicBezTo>
                        <a:pt x="6367" y="73201"/>
                        <a:pt x="13963" y="42525"/>
                        <a:pt x="16100" y="159"/>
                      </a:cubicBezTo>
                      <a:lnTo>
                        <a:pt x="16100" y="0"/>
                      </a:lnTo>
                      <a:lnTo>
                        <a:pt x="28949" y="682"/>
                      </a:lnTo>
                      <a:lnTo>
                        <a:pt x="89757" y="3934"/>
                      </a:lnTo>
                      <a:cubicBezTo>
                        <a:pt x="89757" y="3934"/>
                        <a:pt x="89688" y="4821"/>
                        <a:pt x="89575" y="6367"/>
                      </a:cubicBezTo>
                      <a:cubicBezTo>
                        <a:pt x="89006" y="14577"/>
                        <a:pt x="87187" y="41410"/>
                        <a:pt x="87483" y="56533"/>
                      </a:cubicBezTo>
                      <a:cubicBezTo>
                        <a:pt x="87596" y="62354"/>
                        <a:pt x="90621" y="74907"/>
                        <a:pt x="91553" y="75498"/>
                      </a:cubicBezTo>
                      <a:cubicBezTo>
                        <a:pt x="98193" y="81206"/>
                        <a:pt x="104856" y="86505"/>
                        <a:pt x="111451" y="91667"/>
                      </a:cubicBezTo>
                      <a:close/>
                    </a:path>
                  </a:pathLst>
                </a:custGeom>
                <a:solidFill>
                  <a:srgbClr val="FFB07B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LID4096"/>
                </a:p>
              </p:txBody>
            </p:sp>
            <p:sp>
              <p:nvSpPr>
                <p:cNvPr id="50" name="Freeform: Shape 49">
                  <a:extLst>
                    <a:ext uri="{FF2B5EF4-FFF2-40B4-BE49-F238E27FC236}">
                      <a16:creationId xmlns:a16="http://schemas.microsoft.com/office/drawing/2014/main" id="{BC011408-8FC3-23AA-DA66-3CBBADE7FB56}"/>
                    </a:ext>
                  </a:extLst>
                </p:cNvPr>
                <p:cNvSpPr/>
                <p:nvPr/>
              </p:nvSpPr>
              <p:spPr>
                <a:xfrm>
                  <a:off x="5552127" y="5637543"/>
                  <a:ext cx="195617" cy="203395"/>
                </a:xfrm>
                <a:custGeom>
                  <a:avLst/>
                  <a:gdLst>
                    <a:gd name="connsiteX0" fmla="*/ 87350 w 195617"/>
                    <a:gd name="connsiteY0" fmla="*/ 32001 h 203395"/>
                    <a:gd name="connsiteX1" fmla="*/ 16991 w 195617"/>
                    <a:gd name="connsiteY1" fmla="*/ 1961 h 203395"/>
                    <a:gd name="connsiteX2" fmla="*/ 53876 w 195617"/>
                    <a:gd name="connsiteY2" fmla="*/ 10466 h 203395"/>
                    <a:gd name="connsiteX3" fmla="*/ 16400 w 195617"/>
                    <a:gd name="connsiteY3" fmla="*/ 7782 h 203395"/>
                    <a:gd name="connsiteX4" fmla="*/ 505 w 195617"/>
                    <a:gd name="connsiteY4" fmla="*/ 55060 h 203395"/>
                    <a:gd name="connsiteX5" fmla="*/ 28248 w 195617"/>
                    <a:gd name="connsiteY5" fmla="*/ 91808 h 203395"/>
                    <a:gd name="connsiteX6" fmla="*/ 40369 w 195617"/>
                    <a:gd name="connsiteY6" fmla="*/ 89148 h 203395"/>
                    <a:gd name="connsiteX7" fmla="*/ 35684 w 195617"/>
                    <a:gd name="connsiteY7" fmla="*/ 104747 h 203395"/>
                    <a:gd name="connsiteX8" fmla="*/ 75594 w 195617"/>
                    <a:gd name="connsiteY8" fmla="*/ 188842 h 203395"/>
                    <a:gd name="connsiteX9" fmla="*/ 95696 w 195617"/>
                    <a:gd name="connsiteY9" fmla="*/ 203395 h 203395"/>
                    <a:gd name="connsiteX10" fmla="*/ 195617 w 195617"/>
                    <a:gd name="connsiteY10" fmla="*/ 77823 h 203395"/>
                    <a:gd name="connsiteX11" fmla="*/ 87350 w 195617"/>
                    <a:gd name="connsiteY11" fmla="*/ 32046 h 2033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95617" h="203395">
                      <a:moveTo>
                        <a:pt x="87350" y="32001"/>
                      </a:moveTo>
                      <a:cubicBezTo>
                        <a:pt x="86441" y="28499"/>
                        <a:pt x="75298" y="-8864"/>
                        <a:pt x="16991" y="1961"/>
                      </a:cubicBezTo>
                      <a:cubicBezTo>
                        <a:pt x="16991" y="1961"/>
                        <a:pt x="46190" y="-950"/>
                        <a:pt x="53876" y="10466"/>
                      </a:cubicBezTo>
                      <a:cubicBezTo>
                        <a:pt x="53876" y="10466"/>
                        <a:pt x="31068" y="-700"/>
                        <a:pt x="16400" y="7782"/>
                      </a:cubicBezTo>
                      <a:cubicBezTo>
                        <a:pt x="1732" y="16242"/>
                        <a:pt x="-1405" y="45941"/>
                        <a:pt x="505" y="55060"/>
                      </a:cubicBezTo>
                      <a:cubicBezTo>
                        <a:pt x="2438" y="64179"/>
                        <a:pt x="17696" y="91535"/>
                        <a:pt x="28248" y="91808"/>
                      </a:cubicBezTo>
                      <a:cubicBezTo>
                        <a:pt x="32250" y="91922"/>
                        <a:pt x="36571" y="90694"/>
                        <a:pt x="40369" y="89148"/>
                      </a:cubicBezTo>
                      <a:cubicBezTo>
                        <a:pt x="38618" y="93900"/>
                        <a:pt x="37026" y="99062"/>
                        <a:pt x="35684" y="104747"/>
                      </a:cubicBezTo>
                      <a:cubicBezTo>
                        <a:pt x="23109" y="157255"/>
                        <a:pt x="57174" y="198302"/>
                        <a:pt x="75594" y="188842"/>
                      </a:cubicBezTo>
                      <a:cubicBezTo>
                        <a:pt x="87396" y="182793"/>
                        <a:pt x="95696" y="203395"/>
                        <a:pt x="95696" y="203395"/>
                      </a:cubicBezTo>
                      <a:lnTo>
                        <a:pt x="195617" y="77823"/>
                      </a:lnTo>
                      <a:cubicBezTo>
                        <a:pt x="195617" y="77823"/>
                        <a:pt x="130375" y="-4816"/>
                        <a:pt x="87350" y="32046"/>
                      </a:cubicBezTo>
                      <a:close/>
                    </a:path>
                  </a:pathLst>
                </a:custGeom>
                <a:solidFill>
                  <a:srgbClr val="2C3A64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LID4096"/>
                </a:p>
              </p:txBody>
            </p:sp>
            <p:sp>
              <p:nvSpPr>
                <p:cNvPr id="69" name="Freeform: Shape 68">
                  <a:extLst>
                    <a:ext uri="{FF2B5EF4-FFF2-40B4-BE49-F238E27FC236}">
                      <a16:creationId xmlns:a16="http://schemas.microsoft.com/office/drawing/2014/main" id="{22E43F7D-7FC2-721A-8480-4D47BC9B1F6B}"/>
                    </a:ext>
                  </a:extLst>
                </p:cNvPr>
                <p:cNvSpPr/>
                <p:nvPr/>
              </p:nvSpPr>
              <p:spPr>
                <a:xfrm>
                  <a:off x="5651757" y="5834207"/>
                  <a:ext cx="73883" cy="57101"/>
                </a:xfrm>
                <a:custGeom>
                  <a:avLst/>
                  <a:gdLst>
                    <a:gd name="connsiteX0" fmla="*/ 71814 w 73883"/>
                    <a:gd name="connsiteY0" fmla="*/ 57078 h 57101"/>
                    <a:gd name="connsiteX1" fmla="*/ 409 w 73883"/>
                    <a:gd name="connsiteY1" fmla="*/ 705 h 57101"/>
                    <a:gd name="connsiteX2" fmla="*/ 0 w 73883"/>
                    <a:gd name="connsiteY2" fmla="*/ 0 h 57101"/>
                    <a:gd name="connsiteX3" fmla="*/ 13258 w 73883"/>
                    <a:gd name="connsiteY3" fmla="*/ 1251 h 57101"/>
                    <a:gd name="connsiteX4" fmla="*/ 73884 w 73883"/>
                    <a:gd name="connsiteY4" fmla="*/ 6936 h 57101"/>
                    <a:gd name="connsiteX5" fmla="*/ 71792 w 73883"/>
                    <a:gd name="connsiteY5" fmla="*/ 57101 h 571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73883" h="57101">
                      <a:moveTo>
                        <a:pt x="71814" y="57078"/>
                      </a:moveTo>
                      <a:cubicBezTo>
                        <a:pt x="34952" y="52712"/>
                        <a:pt x="11416" y="20330"/>
                        <a:pt x="409" y="705"/>
                      </a:cubicBezTo>
                      <a:cubicBezTo>
                        <a:pt x="273" y="478"/>
                        <a:pt x="137" y="227"/>
                        <a:pt x="0" y="0"/>
                      </a:cubicBezTo>
                      <a:lnTo>
                        <a:pt x="13258" y="1251"/>
                      </a:lnTo>
                      <a:lnTo>
                        <a:pt x="73884" y="6936"/>
                      </a:lnTo>
                      <a:cubicBezTo>
                        <a:pt x="73315" y="15145"/>
                        <a:pt x="71496" y="41979"/>
                        <a:pt x="71792" y="57101"/>
                      </a:cubicBezTo>
                      <a:close/>
                    </a:path>
                  </a:pathLst>
                </a:custGeom>
                <a:solidFill>
                  <a:srgbClr val="EA8E50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LID4096"/>
                </a:p>
              </p:txBody>
            </p:sp>
            <p:sp>
              <p:nvSpPr>
                <p:cNvPr id="70" name="Freeform: Shape 69">
                  <a:extLst>
                    <a:ext uri="{FF2B5EF4-FFF2-40B4-BE49-F238E27FC236}">
                      <a16:creationId xmlns:a16="http://schemas.microsoft.com/office/drawing/2014/main" id="{36C48458-9CAB-103B-4415-36C71543D762}"/>
                    </a:ext>
                  </a:extLst>
                </p:cNvPr>
                <p:cNvSpPr/>
                <p:nvPr/>
              </p:nvSpPr>
              <p:spPr>
                <a:xfrm>
                  <a:off x="5643873" y="5716649"/>
                  <a:ext cx="116179" cy="146347"/>
                </a:xfrm>
                <a:custGeom>
                  <a:avLst/>
                  <a:gdLst>
                    <a:gd name="connsiteX0" fmla="*/ 84928 w 116179"/>
                    <a:gd name="connsiteY0" fmla="*/ 146347 h 146347"/>
                    <a:gd name="connsiteX1" fmla="*/ 15 w 116179"/>
                    <a:gd name="connsiteY1" fmla="*/ 91839 h 146347"/>
                    <a:gd name="connsiteX2" fmla="*/ 46224 w 116179"/>
                    <a:gd name="connsiteY2" fmla="*/ 104 h 146347"/>
                    <a:gd name="connsiteX3" fmla="*/ 115446 w 116179"/>
                    <a:gd name="connsiteY3" fmla="*/ 37125 h 146347"/>
                    <a:gd name="connsiteX4" fmla="*/ 84928 w 116179"/>
                    <a:gd name="connsiteY4" fmla="*/ 146325 h 1463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16179" h="146347">
                      <a:moveTo>
                        <a:pt x="84928" y="146347"/>
                      </a:moveTo>
                      <a:cubicBezTo>
                        <a:pt x="84928" y="146347"/>
                        <a:pt x="-1326" y="145552"/>
                        <a:pt x="15" y="91839"/>
                      </a:cubicBezTo>
                      <a:cubicBezTo>
                        <a:pt x="1334" y="38126"/>
                        <a:pt x="-8899" y="1855"/>
                        <a:pt x="46224" y="104"/>
                      </a:cubicBezTo>
                      <a:cubicBezTo>
                        <a:pt x="101347" y="-1647"/>
                        <a:pt x="111534" y="19092"/>
                        <a:pt x="115446" y="37125"/>
                      </a:cubicBezTo>
                      <a:cubicBezTo>
                        <a:pt x="119357" y="55158"/>
                        <a:pt x="107396" y="145165"/>
                        <a:pt x="84928" y="146325"/>
                      </a:cubicBezTo>
                      <a:close/>
                    </a:path>
                  </a:pathLst>
                </a:custGeom>
                <a:solidFill>
                  <a:srgbClr val="FFB07B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LID4096"/>
                </a:p>
              </p:txBody>
            </p:sp>
            <p:sp>
              <p:nvSpPr>
                <p:cNvPr id="72" name="Freeform: Shape 71">
                  <a:extLst>
                    <a:ext uri="{FF2B5EF4-FFF2-40B4-BE49-F238E27FC236}">
                      <a16:creationId xmlns:a16="http://schemas.microsoft.com/office/drawing/2014/main" id="{D7E55618-691D-40FF-708B-AFB8F7B08E21}"/>
                    </a:ext>
                  </a:extLst>
                </p:cNvPr>
                <p:cNvSpPr/>
                <p:nvPr/>
              </p:nvSpPr>
              <p:spPr>
                <a:xfrm>
                  <a:off x="5615782" y="5705517"/>
                  <a:ext cx="150477" cy="103607"/>
                </a:xfrm>
                <a:custGeom>
                  <a:avLst/>
                  <a:gdLst>
                    <a:gd name="connsiteX0" fmla="*/ 141741 w 150477"/>
                    <a:gd name="connsiteY0" fmla="*/ 18354 h 103607"/>
                    <a:gd name="connsiteX1" fmla="*/ 112906 w 150477"/>
                    <a:gd name="connsiteY1" fmla="*/ 9849 h 103607"/>
                    <a:gd name="connsiteX2" fmla="*/ 35111 w 150477"/>
                    <a:gd name="connsiteY2" fmla="*/ 20241 h 103607"/>
                    <a:gd name="connsiteX3" fmla="*/ 0 w 150477"/>
                    <a:gd name="connsiteY3" fmla="*/ 79980 h 103607"/>
                    <a:gd name="connsiteX4" fmla="*/ 51939 w 150477"/>
                    <a:gd name="connsiteY4" fmla="*/ 81709 h 103607"/>
                    <a:gd name="connsiteX5" fmla="*/ 81797 w 150477"/>
                    <a:gd name="connsiteY5" fmla="*/ 62220 h 103607"/>
                    <a:gd name="connsiteX6" fmla="*/ 46095 w 150477"/>
                    <a:gd name="connsiteY6" fmla="*/ 103608 h 103607"/>
                    <a:gd name="connsiteX7" fmla="*/ 110700 w 150477"/>
                    <a:gd name="connsiteY7" fmla="*/ 18672 h 103607"/>
                    <a:gd name="connsiteX8" fmla="*/ 128847 w 150477"/>
                    <a:gd name="connsiteY8" fmla="*/ 44210 h 103607"/>
                    <a:gd name="connsiteX9" fmla="*/ 142218 w 150477"/>
                    <a:gd name="connsiteY9" fmla="*/ 85461 h 103607"/>
                    <a:gd name="connsiteX10" fmla="*/ 141741 w 150477"/>
                    <a:gd name="connsiteY10" fmla="*/ 18354 h 1036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0477" h="103607">
                      <a:moveTo>
                        <a:pt x="141741" y="18354"/>
                      </a:moveTo>
                      <a:cubicBezTo>
                        <a:pt x="128824" y="1867"/>
                        <a:pt x="118659" y="5142"/>
                        <a:pt x="112906" y="9849"/>
                      </a:cubicBezTo>
                      <a:cubicBezTo>
                        <a:pt x="66447" y="-17280"/>
                        <a:pt x="35111" y="20241"/>
                        <a:pt x="35111" y="20241"/>
                      </a:cubicBezTo>
                      <a:cubicBezTo>
                        <a:pt x="28357" y="58627"/>
                        <a:pt x="0" y="79980"/>
                        <a:pt x="0" y="79980"/>
                      </a:cubicBezTo>
                      <a:cubicBezTo>
                        <a:pt x="0" y="79980"/>
                        <a:pt x="15463" y="90100"/>
                        <a:pt x="51939" y="81709"/>
                      </a:cubicBezTo>
                      <a:cubicBezTo>
                        <a:pt x="63082" y="79162"/>
                        <a:pt x="73156" y="71544"/>
                        <a:pt x="81797" y="62220"/>
                      </a:cubicBezTo>
                      <a:cubicBezTo>
                        <a:pt x="66516" y="86416"/>
                        <a:pt x="46095" y="103608"/>
                        <a:pt x="46095" y="103608"/>
                      </a:cubicBezTo>
                      <a:cubicBezTo>
                        <a:pt x="89893" y="84710"/>
                        <a:pt x="108813" y="24994"/>
                        <a:pt x="110700" y="18672"/>
                      </a:cubicBezTo>
                      <a:cubicBezTo>
                        <a:pt x="115840" y="23539"/>
                        <a:pt x="125959" y="34067"/>
                        <a:pt x="128847" y="44210"/>
                      </a:cubicBezTo>
                      <a:cubicBezTo>
                        <a:pt x="132781" y="57990"/>
                        <a:pt x="134009" y="86189"/>
                        <a:pt x="142218" y="85461"/>
                      </a:cubicBezTo>
                      <a:cubicBezTo>
                        <a:pt x="142218" y="85461"/>
                        <a:pt x="161116" y="43095"/>
                        <a:pt x="141741" y="18354"/>
                      </a:cubicBezTo>
                      <a:close/>
                    </a:path>
                  </a:pathLst>
                </a:custGeom>
                <a:solidFill>
                  <a:srgbClr val="2C3A64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LID4096"/>
                </a:p>
              </p:txBody>
            </p:sp>
            <p:sp>
              <p:nvSpPr>
                <p:cNvPr id="73" name="Freeform: Shape 72">
                  <a:extLst>
                    <a:ext uri="{FF2B5EF4-FFF2-40B4-BE49-F238E27FC236}">
                      <a16:creationId xmlns:a16="http://schemas.microsoft.com/office/drawing/2014/main" id="{6AF4C6E2-3202-3917-6299-5E2EDBDFC224}"/>
                    </a:ext>
                  </a:extLst>
                </p:cNvPr>
                <p:cNvSpPr/>
                <p:nvPr/>
              </p:nvSpPr>
              <p:spPr>
                <a:xfrm>
                  <a:off x="5794155" y="6026000"/>
                  <a:ext cx="95052" cy="156806"/>
                </a:xfrm>
                <a:custGeom>
                  <a:avLst/>
                  <a:gdLst>
                    <a:gd name="connsiteX0" fmla="*/ 19605 w 95052"/>
                    <a:gd name="connsiteY0" fmla="*/ 0 h 156806"/>
                    <a:gd name="connsiteX1" fmla="*/ 87644 w 95052"/>
                    <a:gd name="connsiteY1" fmla="*/ 72792 h 156806"/>
                    <a:gd name="connsiteX2" fmla="*/ 87644 w 95052"/>
                    <a:gd name="connsiteY2" fmla="*/ 133896 h 156806"/>
                    <a:gd name="connsiteX3" fmla="*/ 10213 w 95052"/>
                    <a:gd name="connsiteY3" fmla="*/ 144174 h 156806"/>
                    <a:gd name="connsiteX4" fmla="*/ 19605 w 95052"/>
                    <a:gd name="connsiteY4" fmla="*/ 0 h 1568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5052" h="156806">
                      <a:moveTo>
                        <a:pt x="19605" y="0"/>
                      </a:moveTo>
                      <a:cubicBezTo>
                        <a:pt x="19605" y="0"/>
                        <a:pt x="75046" y="71655"/>
                        <a:pt x="87644" y="72792"/>
                      </a:cubicBezTo>
                      <a:cubicBezTo>
                        <a:pt x="100242" y="73906"/>
                        <a:pt x="94375" y="121616"/>
                        <a:pt x="87644" y="133896"/>
                      </a:cubicBezTo>
                      <a:cubicBezTo>
                        <a:pt x="80913" y="146175"/>
                        <a:pt x="37774" y="172441"/>
                        <a:pt x="10213" y="144174"/>
                      </a:cubicBezTo>
                      <a:cubicBezTo>
                        <a:pt x="-17349" y="115908"/>
                        <a:pt x="19605" y="0"/>
                        <a:pt x="19605" y="0"/>
                      </a:cubicBezTo>
                      <a:close/>
                    </a:path>
                  </a:pathLst>
                </a:custGeom>
                <a:solidFill>
                  <a:srgbClr val="A53934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LID4096"/>
                </a:p>
              </p:txBody>
            </p:sp>
            <p:sp>
              <p:nvSpPr>
                <p:cNvPr id="74" name="Freeform: Shape 73">
                  <a:extLst>
                    <a:ext uri="{FF2B5EF4-FFF2-40B4-BE49-F238E27FC236}">
                      <a16:creationId xmlns:a16="http://schemas.microsoft.com/office/drawing/2014/main" id="{B2371033-66E7-5710-4928-03E6C8B79C78}"/>
                    </a:ext>
                  </a:extLst>
                </p:cNvPr>
                <p:cNvSpPr/>
                <p:nvPr/>
              </p:nvSpPr>
              <p:spPr>
                <a:xfrm>
                  <a:off x="5579450" y="5884489"/>
                  <a:ext cx="318298" cy="483826"/>
                </a:xfrm>
                <a:custGeom>
                  <a:avLst/>
                  <a:gdLst>
                    <a:gd name="connsiteX0" fmla="*/ 302349 w 318298"/>
                    <a:gd name="connsiteY0" fmla="*/ 438865 h 483826"/>
                    <a:gd name="connsiteX1" fmla="*/ 175276 w 318298"/>
                    <a:gd name="connsiteY1" fmla="*/ 472475 h 483826"/>
                    <a:gd name="connsiteX2" fmla="*/ 64416 w 318298"/>
                    <a:gd name="connsiteY2" fmla="*/ 464902 h 483826"/>
                    <a:gd name="connsiteX3" fmla="*/ 67986 w 318298"/>
                    <a:gd name="connsiteY3" fmla="*/ 314884 h 483826"/>
                    <a:gd name="connsiteX4" fmla="*/ 12772 w 318298"/>
                    <a:gd name="connsiteY4" fmla="*/ 171960 h 483826"/>
                    <a:gd name="connsiteX5" fmla="*/ 3221 w 318298"/>
                    <a:gd name="connsiteY5" fmla="*/ 140510 h 483826"/>
                    <a:gd name="connsiteX6" fmla="*/ 32306 w 318298"/>
                    <a:gd name="connsiteY6" fmla="*/ 43659 h 483826"/>
                    <a:gd name="connsiteX7" fmla="*/ 54569 w 318298"/>
                    <a:gd name="connsiteY7" fmla="*/ 27559 h 483826"/>
                    <a:gd name="connsiteX8" fmla="*/ 55047 w 318298"/>
                    <a:gd name="connsiteY8" fmla="*/ 20122 h 483826"/>
                    <a:gd name="connsiteX9" fmla="*/ 55047 w 318298"/>
                    <a:gd name="connsiteY9" fmla="*/ 20122 h 483826"/>
                    <a:gd name="connsiteX10" fmla="*/ 64439 w 318298"/>
                    <a:gd name="connsiteY10" fmla="*/ 679 h 483826"/>
                    <a:gd name="connsiteX11" fmla="*/ 111580 w 318298"/>
                    <a:gd name="connsiteY11" fmla="*/ 16916 h 483826"/>
                    <a:gd name="connsiteX12" fmla="*/ 154241 w 318298"/>
                    <a:gd name="connsiteY12" fmla="*/ 12436 h 483826"/>
                    <a:gd name="connsiteX13" fmla="*/ 154241 w 318298"/>
                    <a:gd name="connsiteY13" fmla="*/ 30856 h 483826"/>
                    <a:gd name="connsiteX14" fmla="*/ 241041 w 318298"/>
                    <a:gd name="connsiteY14" fmla="*/ 128162 h 483826"/>
                    <a:gd name="connsiteX15" fmla="*/ 256732 w 318298"/>
                    <a:gd name="connsiteY15" fmla="*/ 201568 h 483826"/>
                    <a:gd name="connsiteX16" fmla="*/ 256641 w 318298"/>
                    <a:gd name="connsiteY16" fmla="*/ 209436 h 483826"/>
                    <a:gd name="connsiteX17" fmla="*/ 256391 w 318298"/>
                    <a:gd name="connsiteY17" fmla="*/ 269016 h 483826"/>
                    <a:gd name="connsiteX18" fmla="*/ 256732 w 318298"/>
                    <a:gd name="connsiteY18" fmla="*/ 271950 h 483826"/>
                    <a:gd name="connsiteX19" fmla="*/ 266760 w 318298"/>
                    <a:gd name="connsiteY19" fmla="*/ 334327 h 483826"/>
                    <a:gd name="connsiteX20" fmla="*/ 277153 w 318298"/>
                    <a:gd name="connsiteY20" fmla="*/ 366505 h 483826"/>
                    <a:gd name="connsiteX21" fmla="*/ 302349 w 318298"/>
                    <a:gd name="connsiteY21" fmla="*/ 438865 h 4838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318298" h="483826">
                      <a:moveTo>
                        <a:pt x="302349" y="438865"/>
                      </a:moveTo>
                      <a:cubicBezTo>
                        <a:pt x="261189" y="444754"/>
                        <a:pt x="189352" y="449780"/>
                        <a:pt x="175276" y="472475"/>
                      </a:cubicBezTo>
                      <a:cubicBezTo>
                        <a:pt x="161222" y="495147"/>
                        <a:pt x="71761" y="479206"/>
                        <a:pt x="64416" y="464902"/>
                      </a:cubicBezTo>
                      <a:cubicBezTo>
                        <a:pt x="57048" y="450621"/>
                        <a:pt x="79743" y="334554"/>
                        <a:pt x="67986" y="314884"/>
                      </a:cubicBezTo>
                      <a:cubicBezTo>
                        <a:pt x="59140" y="300125"/>
                        <a:pt x="28600" y="218760"/>
                        <a:pt x="12772" y="171960"/>
                      </a:cubicBezTo>
                      <a:cubicBezTo>
                        <a:pt x="7542" y="156497"/>
                        <a:pt x="3926" y="144785"/>
                        <a:pt x="3221" y="140510"/>
                      </a:cubicBezTo>
                      <a:cubicBezTo>
                        <a:pt x="424" y="123364"/>
                        <a:pt x="-10150" y="61737"/>
                        <a:pt x="32306" y="43659"/>
                      </a:cubicBezTo>
                      <a:cubicBezTo>
                        <a:pt x="32306" y="43659"/>
                        <a:pt x="52886" y="34813"/>
                        <a:pt x="54569" y="27559"/>
                      </a:cubicBezTo>
                      <a:cubicBezTo>
                        <a:pt x="54979" y="25853"/>
                        <a:pt x="55024" y="23147"/>
                        <a:pt x="55047" y="20122"/>
                      </a:cubicBezTo>
                      <a:lnTo>
                        <a:pt x="55047" y="20122"/>
                      </a:lnTo>
                      <a:cubicBezTo>
                        <a:pt x="55138" y="10276"/>
                        <a:pt x="54865" y="-3187"/>
                        <a:pt x="64439" y="679"/>
                      </a:cubicBezTo>
                      <a:cubicBezTo>
                        <a:pt x="76946" y="5728"/>
                        <a:pt x="90204" y="18030"/>
                        <a:pt x="111580" y="16916"/>
                      </a:cubicBezTo>
                      <a:cubicBezTo>
                        <a:pt x="132978" y="15802"/>
                        <a:pt x="151444" y="6273"/>
                        <a:pt x="154241" y="12436"/>
                      </a:cubicBezTo>
                      <a:cubicBezTo>
                        <a:pt x="157038" y="18576"/>
                        <a:pt x="149260" y="26808"/>
                        <a:pt x="154241" y="30856"/>
                      </a:cubicBezTo>
                      <a:cubicBezTo>
                        <a:pt x="159221" y="34904"/>
                        <a:pt x="221734" y="72812"/>
                        <a:pt x="241041" y="128162"/>
                      </a:cubicBezTo>
                      <a:cubicBezTo>
                        <a:pt x="241041" y="128162"/>
                        <a:pt x="256732" y="168117"/>
                        <a:pt x="256732" y="201568"/>
                      </a:cubicBezTo>
                      <a:cubicBezTo>
                        <a:pt x="256732" y="204161"/>
                        <a:pt x="256709" y="206776"/>
                        <a:pt x="256641" y="209436"/>
                      </a:cubicBezTo>
                      <a:cubicBezTo>
                        <a:pt x="256209" y="229403"/>
                        <a:pt x="254390" y="250642"/>
                        <a:pt x="256391" y="269016"/>
                      </a:cubicBezTo>
                      <a:cubicBezTo>
                        <a:pt x="256482" y="269994"/>
                        <a:pt x="256618" y="270972"/>
                        <a:pt x="256732" y="271950"/>
                      </a:cubicBezTo>
                      <a:cubicBezTo>
                        <a:pt x="259870" y="295259"/>
                        <a:pt x="263281" y="317294"/>
                        <a:pt x="266760" y="334327"/>
                      </a:cubicBezTo>
                      <a:cubicBezTo>
                        <a:pt x="270194" y="351155"/>
                        <a:pt x="273741" y="363071"/>
                        <a:pt x="277153" y="366505"/>
                      </a:cubicBezTo>
                      <a:cubicBezTo>
                        <a:pt x="293958" y="383423"/>
                        <a:pt x="343509" y="432975"/>
                        <a:pt x="302349" y="438865"/>
                      </a:cubicBezTo>
                      <a:close/>
                    </a:path>
                  </a:pathLst>
                </a:custGeom>
                <a:solidFill>
                  <a:srgbClr val="B64C4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LID4096"/>
                </a:p>
              </p:txBody>
            </p:sp>
            <p:sp>
              <p:nvSpPr>
                <p:cNvPr id="75" name="Freeform: Shape 74">
                  <a:extLst>
                    <a:ext uri="{FF2B5EF4-FFF2-40B4-BE49-F238E27FC236}">
                      <a16:creationId xmlns:a16="http://schemas.microsoft.com/office/drawing/2014/main" id="{5CB294F8-B5CF-7460-3CFA-5F4313F2225D}"/>
                    </a:ext>
                  </a:extLst>
                </p:cNvPr>
                <p:cNvSpPr/>
                <p:nvPr/>
              </p:nvSpPr>
              <p:spPr>
                <a:xfrm>
                  <a:off x="5589238" y="5955305"/>
                  <a:ext cx="513215" cy="257467"/>
                </a:xfrm>
                <a:custGeom>
                  <a:avLst/>
                  <a:gdLst>
                    <a:gd name="connsiteX0" fmla="*/ 513075 w 513215"/>
                    <a:gd name="connsiteY0" fmla="*/ 222715 h 257467"/>
                    <a:gd name="connsiteX1" fmla="*/ 506207 w 513215"/>
                    <a:gd name="connsiteY1" fmla="*/ 209276 h 257467"/>
                    <a:gd name="connsiteX2" fmla="*/ 473734 w 513215"/>
                    <a:gd name="connsiteY2" fmla="*/ 180145 h 257467"/>
                    <a:gd name="connsiteX3" fmla="*/ 424205 w 513215"/>
                    <a:gd name="connsiteY3" fmla="*/ 189400 h 257467"/>
                    <a:gd name="connsiteX4" fmla="*/ 236597 w 513215"/>
                    <a:gd name="connsiteY4" fmla="*/ 175665 h 257467"/>
                    <a:gd name="connsiteX5" fmla="*/ 64588 w 513215"/>
                    <a:gd name="connsiteY5" fmla="*/ 25874 h 257467"/>
                    <a:gd name="connsiteX6" fmla="*/ 8146 w 513215"/>
                    <a:gd name="connsiteY6" fmla="*/ 3566 h 257467"/>
                    <a:gd name="connsiteX7" fmla="*/ 13741 w 513215"/>
                    <a:gd name="connsiteY7" fmla="*/ 75585 h 257467"/>
                    <a:gd name="connsiteX8" fmla="*/ 18766 w 513215"/>
                    <a:gd name="connsiteY8" fmla="*/ 84476 h 257467"/>
                    <a:gd name="connsiteX9" fmla="*/ 240599 w 513215"/>
                    <a:gd name="connsiteY9" fmla="*/ 257258 h 257467"/>
                    <a:gd name="connsiteX10" fmla="*/ 430231 w 513215"/>
                    <a:gd name="connsiteY10" fmla="*/ 215370 h 257467"/>
                    <a:gd name="connsiteX11" fmla="*/ 451676 w 513215"/>
                    <a:gd name="connsiteY11" fmla="*/ 217098 h 257467"/>
                    <a:gd name="connsiteX12" fmla="*/ 491085 w 513215"/>
                    <a:gd name="connsiteY12" fmla="*/ 225489 h 257467"/>
                    <a:gd name="connsiteX13" fmla="*/ 513075 w 513215"/>
                    <a:gd name="connsiteY13" fmla="*/ 222692 h 2574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513215" h="257467">
                      <a:moveTo>
                        <a:pt x="513075" y="222715"/>
                      </a:moveTo>
                      <a:cubicBezTo>
                        <a:pt x="511983" y="219350"/>
                        <a:pt x="509004" y="214324"/>
                        <a:pt x="506207" y="209276"/>
                      </a:cubicBezTo>
                      <a:cubicBezTo>
                        <a:pt x="503410" y="204227"/>
                        <a:pt x="482125" y="182396"/>
                        <a:pt x="473734" y="180145"/>
                      </a:cubicBezTo>
                      <a:cubicBezTo>
                        <a:pt x="465343" y="177894"/>
                        <a:pt x="424205" y="189400"/>
                        <a:pt x="424205" y="189400"/>
                      </a:cubicBezTo>
                      <a:cubicBezTo>
                        <a:pt x="424205" y="189400"/>
                        <a:pt x="262407" y="191538"/>
                        <a:pt x="236597" y="175665"/>
                      </a:cubicBezTo>
                      <a:cubicBezTo>
                        <a:pt x="202986" y="155017"/>
                        <a:pt x="121371" y="69513"/>
                        <a:pt x="64588" y="25874"/>
                      </a:cubicBezTo>
                      <a:cubicBezTo>
                        <a:pt x="37527" y="5067"/>
                        <a:pt x="16083" y="-6213"/>
                        <a:pt x="8146" y="3566"/>
                      </a:cubicBezTo>
                      <a:cubicBezTo>
                        <a:pt x="8146" y="3566"/>
                        <a:pt x="-13480" y="24305"/>
                        <a:pt x="13741" y="75585"/>
                      </a:cubicBezTo>
                      <a:cubicBezTo>
                        <a:pt x="15241" y="78450"/>
                        <a:pt x="16924" y="81429"/>
                        <a:pt x="18766" y="84476"/>
                      </a:cubicBezTo>
                      <a:cubicBezTo>
                        <a:pt x="53514" y="142260"/>
                        <a:pt x="186977" y="253597"/>
                        <a:pt x="240599" y="257258"/>
                      </a:cubicBezTo>
                      <a:cubicBezTo>
                        <a:pt x="294221" y="260919"/>
                        <a:pt x="430231" y="215370"/>
                        <a:pt x="430231" y="215370"/>
                      </a:cubicBezTo>
                      <a:cubicBezTo>
                        <a:pt x="430231" y="215370"/>
                        <a:pt x="444399" y="211504"/>
                        <a:pt x="451676" y="217098"/>
                      </a:cubicBezTo>
                      <a:cubicBezTo>
                        <a:pt x="458953" y="222692"/>
                        <a:pt x="487060" y="221646"/>
                        <a:pt x="491085" y="225489"/>
                      </a:cubicBezTo>
                      <a:cubicBezTo>
                        <a:pt x="498567" y="232675"/>
                        <a:pt x="514894" y="228287"/>
                        <a:pt x="513075" y="222692"/>
                      </a:cubicBezTo>
                      <a:close/>
                    </a:path>
                  </a:pathLst>
                </a:custGeom>
                <a:solidFill>
                  <a:srgbClr val="FFB07B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LID4096"/>
                </a:p>
              </p:txBody>
            </p:sp>
            <p:sp>
              <p:nvSpPr>
                <p:cNvPr id="76" name="Freeform: Shape 75">
                  <a:extLst>
                    <a:ext uri="{FF2B5EF4-FFF2-40B4-BE49-F238E27FC236}">
                      <a16:creationId xmlns:a16="http://schemas.microsoft.com/office/drawing/2014/main" id="{C3DE0AB6-9336-F7B2-3C79-BB77618B7610}"/>
                    </a:ext>
                  </a:extLst>
                </p:cNvPr>
                <p:cNvSpPr/>
                <p:nvPr/>
              </p:nvSpPr>
              <p:spPr>
                <a:xfrm>
                  <a:off x="5592223" y="6049754"/>
                  <a:ext cx="264402" cy="318538"/>
                </a:xfrm>
                <a:custGeom>
                  <a:avLst/>
                  <a:gdLst>
                    <a:gd name="connsiteX0" fmla="*/ 162503 w 264402"/>
                    <a:gd name="connsiteY0" fmla="*/ 307188 h 318538"/>
                    <a:gd name="connsiteX1" fmla="*/ 51643 w 264402"/>
                    <a:gd name="connsiteY1" fmla="*/ 299615 h 318538"/>
                    <a:gd name="connsiteX2" fmla="*/ 55214 w 264402"/>
                    <a:gd name="connsiteY2" fmla="*/ 149596 h 318538"/>
                    <a:gd name="connsiteX3" fmla="*/ 0 w 264402"/>
                    <a:gd name="connsiteY3" fmla="*/ 6673 h 318538"/>
                    <a:gd name="connsiteX4" fmla="*/ 11552 w 264402"/>
                    <a:gd name="connsiteY4" fmla="*/ 396 h 318538"/>
                    <a:gd name="connsiteX5" fmla="*/ 254011 w 264402"/>
                    <a:gd name="connsiteY5" fmla="*/ 169017 h 318538"/>
                    <a:gd name="connsiteX6" fmla="*/ 264403 w 264402"/>
                    <a:gd name="connsiteY6" fmla="*/ 201194 h 318538"/>
                    <a:gd name="connsiteX7" fmla="*/ 162549 w 264402"/>
                    <a:gd name="connsiteY7" fmla="*/ 307165 h 3185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264402" h="318538">
                      <a:moveTo>
                        <a:pt x="162503" y="307188"/>
                      </a:moveTo>
                      <a:cubicBezTo>
                        <a:pt x="148449" y="329860"/>
                        <a:pt x="58989" y="313919"/>
                        <a:pt x="51643" y="299615"/>
                      </a:cubicBezTo>
                      <a:cubicBezTo>
                        <a:pt x="44276" y="285334"/>
                        <a:pt x="66970" y="169267"/>
                        <a:pt x="55214" y="149596"/>
                      </a:cubicBezTo>
                      <a:cubicBezTo>
                        <a:pt x="46368" y="134838"/>
                        <a:pt x="15827" y="53473"/>
                        <a:pt x="0" y="6673"/>
                      </a:cubicBezTo>
                      <a:cubicBezTo>
                        <a:pt x="2615" y="1397"/>
                        <a:pt x="6367" y="-1013"/>
                        <a:pt x="11552" y="396"/>
                      </a:cubicBezTo>
                      <a:cubicBezTo>
                        <a:pt x="47732" y="10334"/>
                        <a:pt x="219218" y="142092"/>
                        <a:pt x="254011" y="169017"/>
                      </a:cubicBezTo>
                      <a:cubicBezTo>
                        <a:pt x="257444" y="185845"/>
                        <a:pt x="260992" y="197761"/>
                        <a:pt x="264403" y="201194"/>
                      </a:cubicBezTo>
                      <a:cubicBezTo>
                        <a:pt x="264403" y="201194"/>
                        <a:pt x="157273" y="244151"/>
                        <a:pt x="162549" y="307165"/>
                      </a:cubicBezTo>
                      <a:close/>
                    </a:path>
                  </a:pathLst>
                </a:custGeom>
                <a:solidFill>
                  <a:srgbClr val="A53934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LID4096"/>
                </a:p>
              </p:txBody>
            </p:sp>
            <p:sp>
              <p:nvSpPr>
                <p:cNvPr id="77" name="Freeform: Shape 76">
                  <a:extLst>
                    <a:ext uri="{FF2B5EF4-FFF2-40B4-BE49-F238E27FC236}">
                      <a16:creationId xmlns:a16="http://schemas.microsoft.com/office/drawing/2014/main" id="{AFCD36C9-1D7E-5158-E85C-8F9F057C04FE}"/>
                    </a:ext>
                  </a:extLst>
                </p:cNvPr>
                <p:cNvSpPr/>
                <p:nvPr/>
              </p:nvSpPr>
              <p:spPr>
                <a:xfrm>
                  <a:off x="5650802" y="6001509"/>
                  <a:ext cx="185038" cy="151974"/>
                </a:xfrm>
                <a:custGeom>
                  <a:avLst/>
                  <a:gdLst>
                    <a:gd name="connsiteX0" fmla="*/ 185016 w 185038"/>
                    <a:gd name="connsiteY0" fmla="*/ 151974 h 151974"/>
                    <a:gd name="connsiteX1" fmla="*/ 0 w 185038"/>
                    <a:gd name="connsiteY1" fmla="*/ 1228 h 151974"/>
                    <a:gd name="connsiteX2" fmla="*/ 145607 w 185038"/>
                    <a:gd name="connsiteY2" fmla="*/ 75794 h 151974"/>
                    <a:gd name="connsiteX3" fmla="*/ 177899 w 185038"/>
                    <a:gd name="connsiteY3" fmla="*/ 117727 h 151974"/>
                    <a:gd name="connsiteX4" fmla="*/ 185039 w 185038"/>
                    <a:gd name="connsiteY4" fmla="*/ 151974 h 1519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5038" h="151974">
                      <a:moveTo>
                        <a:pt x="185016" y="151974"/>
                      </a:moveTo>
                      <a:cubicBezTo>
                        <a:pt x="132418" y="129620"/>
                        <a:pt x="1865" y="3047"/>
                        <a:pt x="0" y="1228"/>
                      </a:cubicBezTo>
                      <a:cubicBezTo>
                        <a:pt x="1501" y="1751"/>
                        <a:pt x="43594" y="-17033"/>
                        <a:pt x="145607" y="75794"/>
                      </a:cubicBezTo>
                      <a:cubicBezTo>
                        <a:pt x="157410" y="86550"/>
                        <a:pt x="174055" y="108290"/>
                        <a:pt x="177899" y="117727"/>
                      </a:cubicBezTo>
                      <a:cubicBezTo>
                        <a:pt x="182515" y="129074"/>
                        <a:pt x="184084" y="143196"/>
                        <a:pt x="185039" y="151974"/>
                      </a:cubicBezTo>
                      <a:close/>
                    </a:path>
                  </a:pathLst>
                </a:custGeom>
                <a:solidFill>
                  <a:srgbClr val="A53934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LID4096"/>
                </a:p>
              </p:txBody>
            </p:sp>
            <p:sp>
              <p:nvSpPr>
                <p:cNvPr id="78" name="Freeform: Shape 77">
                  <a:extLst>
                    <a:ext uri="{FF2B5EF4-FFF2-40B4-BE49-F238E27FC236}">
                      <a16:creationId xmlns:a16="http://schemas.microsoft.com/office/drawing/2014/main" id="{F94E36DE-33B5-68FA-D0D1-92A754AE039D}"/>
                    </a:ext>
                  </a:extLst>
                </p:cNvPr>
                <p:cNvSpPr/>
                <p:nvPr/>
              </p:nvSpPr>
              <p:spPr>
                <a:xfrm>
                  <a:off x="5583702" y="5954544"/>
                  <a:ext cx="314043" cy="288469"/>
                </a:xfrm>
                <a:custGeom>
                  <a:avLst/>
                  <a:gdLst>
                    <a:gd name="connsiteX0" fmla="*/ 25075 w 314043"/>
                    <a:gd name="connsiteY0" fmla="*/ 779 h 288469"/>
                    <a:gd name="connsiteX1" fmla="*/ 76037 w 314043"/>
                    <a:gd name="connsiteY1" fmla="*/ 24110 h 288469"/>
                    <a:gd name="connsiteX2" fmla="*/ 248182 w 314043"/>
                    <a:gd name="connsiteY2" fmla="*/ 171832 h 288469"/>
                    <a:gd name="connsiteX3" fmla="*/ 314038 w 314043"/>
                    <a:gd name="connsiteY3" fmla="*/ 187819 h 288469"/>
                    <a:gd name="connsiteX4" fmla="*/ 289956 w 314043"/>
                    <a:gd name="connsiteY4" fmla="*/ 277802 h 288469"/>
                    <a:gd name="connsiteX5" fmla="*/ 174594 w 314043"/>
                    <a:gd name="connsiteY5" fmla="*/ 275551 h 288469"/>
                    <a:gd name="connsiteX6" fmla="*/ 425 w 314043"/>
                    <a:gd name="connsiteY6" fmla="*/ 31956 h 288469"/>
                    <a:gd name="connsiteX7" fmla="*/ 25075 w 314043"/>
                    <a:gd name="connsiteY7" fmla="*/ 779 h 2884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314043" h="288469">
                      <a:moveTo>
                        <a:pt x="25075" y="779"/>
                      </a:moveTo>
                      <a:cubicBezTo>
                        <a:pt x="25075" y="779"/>
                        <a:pt x="50840" y="4508"/>
                        <a:pt x="76037" y="24110"/>
                      </a:cubicBezTo>
                      <a:cubicBezTo>
                        <a:pt x="101233" y="43713"/>
                        <a:pt x="227124" y="166670"/>
                        <a:pt x="248182" y="171832"/>
                      </a:cubicBezTo>
                      <a:cubicBezTo>
                        <a:pt x="269239" y="176994"/>
                        <a:pt x="314584" y="174561"/>
                        <a:pt x="314038" y="187819"/>
                      </a:cubicBezTo>
                      <a:cubicBezTo>
                        <a:pt x="313492" y="201076"/>
                        <a:pt x="303418" y="266046"/>
                        <a:pt x="289956" y="277802"/>
                      </a:cubicBezTo>
                      <a:cubicBezTo>
                        <a:pt x="276516" y="289559"/>
                        <a:pt x="205384" y="295153"/>
                        <a:pt x="174594" y="275551"/>
                      </a:cubicBezTo>
                      <a:cubicBezTo>
                        <a:pt x="143803" y="255949"/>
                        <a:pt x="-9081" y="71706"/>
                        <a:pt x="425" y="31956"/>
                      </a:cubicBezTo>
                      <a:cubicBezTo>
                        <a:pt x="9930" y="-7795"/>
                        <a:pt x="25075" y="779"/>
                        <a:pt x="25075" y="779"/>
                      </a:cubicBezTo>
                      <a:close/>
                    </a:path>
                  </a:pathLst>
                </a:custGeom>
                <a:solidFill>
                  <a:srgbClr val="B64C4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LID4096"/>
                </a:p>
              </p:txBody>
            </p:sp>
            <p:sp>
              <p:nvSpPr>
                <p:cNvPr id="79" name="Freeform: Shape 78">
                  <a:extLst>
                    <a:ext uri="{FF2B5EF4-FFF2-40B4-BE49-F238E27FC236}">
                      <a16:creationId xmlns:a16="http://schemas.microsoft.com/office/drawing/2014/main" id="{90B50D4E-B640-66FF-F993-9EC1D77BDAE2}"/>
                    </a:ext>
                  </a:extLst>
                </p:cNvPr>
                <p:cNvSpPr/>
                <p:nvPr/>
              </p:nvSpPr>
              <p:spPr>
                <a:xfrm>
                  <a:off x="5611734" y="5904589"/>
                  <a:ext cx="64674" cy="24115"/>
                </a:xfrm>
                <a:custGeom>
                  <a:avLst/>
                  <a:gdLst>
                    <a:gd name="connsiteX0" fmla="*/ 56283 w 64674"/>
                    <a:gd name="connsiteY0" fmla="*/ 23536 h 24115"/>
                    <a:gd name="connsiteX1" fmla="*/ 0 w 64674"/>
                    <a:gd name="connsiteY1" fmla="*/ 23536 h 24115"/>
                    <a:gd name="connsiteX2" fmla="*/ 22263 w 64674"/>
                    <a:gd name="connsiteY2" fmla="*/ 7436 h 24115"/>
                    <a:gd name="connsiteX3" fmla="*/ 22740 w 64674"/>
                    <a:gd name="connsiteY3" fmla="*/ 0 h 24115"/>
                    <a:gd name="connsiteX4" fmla="*/ 49142 w 64674"/>
                    <a:gd name="connsiteY4" fmla="*/ 13849 h 24115"/>
                    <a:gd name="connsiteX5" fmla="*/ 56283 w 64674"/>
                    <a:gd name="connsiteY5" fmla="*/ 23536 h 241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64674" h="24115">
                      <a:moveTo>
                        <a:pt x="56283" y="23536"/>
                      </a:moveTo>
                      <a:cubicBezTo>
                        <a:pt x="42843" y="20194"/>
                        <a:pt x="0" y="23536"/>
                        <a:pt x="0" y="23536"/>
                      </a:cubicBezTo>
                      <a:cubicBezTo>
                        <a:pt x="0" y="23536"/>
                        <a:pt x="20580" y="14690"/>
                        <a:pt x="22263" y="7436"/>
                      </a:cubicBezTo>
                      <a:cubicBezTo>
                        <a:pt x="22672" y="5731"/>
                        <a:pt x="22718" y="3024"/>
                        <a:pt x="22740" y="0"/>
                      </a:cubicBezTo>
                      <a:cubicBezTo>
                        <a:pt x="24901" y="8846"/>
                        <a:pt x="31495" y="13030"/>
                        <a:pt x="49142" y="13849"/>
                      </a:cubicBezTo>
                      <a:cubicBezTo>
                        <a:pt x="66789" y="14690"/>
                        <a:pt x="69722" y="26879"/>
                        <a:pt x="56283" y="23536"/>
                      </a:cubicBezTo>
                      <a:close/>
                    </a:path>
                  </a:pathLst>
                </a:custGeom>
                <a:solidFill>
                  <a:srgbClr val="A53934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LID4096"/>
                </a:p>
              </p:txBody>
            </p:sp>
            <p:sp>
              <p:nvSpPr>
                <p:cNvPr id="80" name="Freeform: Shape 79">
                  <a:extLst>
                    <a:ext uri="{FF2B5EF4-FFF2-40B4-BE49-F238E27FC236}">
                      <a16:creationId xmlns:a16="http://schemas.microsoft.com/office/drawing/2014/main" id="{5541A736-8D2F-8A19-2720-98F78790AF89}"/>
                    </a:ext>
                  </a:extLst>
                </p:cNvPr>
                <p:cNvSpPr/>
                <p:nvPr/>
              </p:nvSpPr>
              <p:spPr>
                <a:xfrm>
                  <a:off x="6125167" y="6474847"/>
                  <a:ext cx="208211" cy="304816"/>
                </a:xfrm>
                <a:custGeom>
                  <a:avLst/>
                  <a:gdLst>
                    <a:gd name="connsiteX0" fmla="*/ 208211 w 208211"/>
                    <a:gd name="connsiteY0" fmla="*/ 304793 h 304816"/>
                    <a:gd name="connsiteX1" fmla="*/ 208166 w 208211"/>
                    <a:gd name="connsiteY1" fmla="*/ 304771 h 304816"/>
                    <a:gd name="connsiteX2" fmla="*/ 0 w 208211"/>
                    <a:gd name="connsiteY2" fmla="*/ 2050 h 304816"/>
                    <a:gd name="connsiteX3" fmla="*/ 69950 w 208211"/>
                    <a:gd name="connsiteY3" fmla="*/ 24631 h 304816"/>
                    <a:gd name="connsiteX4" fmla="*/ 208211 w 208211"/>
                    <a:gd name="connsiteY4" fmla="*/ 304816 h 3048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8211" h="304816">
                      <a:moveTo>
                        <a:pt x="208211" y="304793"/>
                      </a:moveTo>
                      <a:cubicBezTo>
                        <a:pt x="208211" y="304793"/>
                        <a:pt x="208211" y="304793"/>
                        <a:pt x="208166" y="304771"/>
                      </a:cubicBezTo>
                      <a:cubicBezTo>
                        <a:pt x="205391" y="301905"/>
                        <a:pt x="27720" y="117731"/>
                        <a:pt x="0" y="2050"/>
                      </a:cubicBezTo>
                      <a:cubicBezTo>
                        <a:pt x="0" y="2050"/>
                        <a:pt x="43639" y="-10071"/>
                        <a:pt x="69950" y="24631"/>
                      </a:cubicBezTo>
                      <a:cubicBezTo>
                        <a:pt x="96283" y="59356"/>
                        <a:pt x="208211" y="304816"/>
                        <a:pt x="208211" y="304816"/>
                      </a:cubicBezTo>
                      <a:close/>
                    </a:path>
                  </a:pathLst>
                </a:custGeom>
                <a:solidFill>
                  <a:srgbClr val="2D427C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24" name="Graphic 131">
                <a:extLst>
                  <a:ext uri="{FF2B5EF4-FFF2-40B4-BE49-F238E27FC236}">
                    <a16:creationId xmlns:a16="http://schemas.microsoft.com/office/drawing/2014/main" id="{042ACF54-B87E-BF74-012C-222DBA951F6E}"/>
                  </a:ext>
                </a:extLst>
              </p:cNvPr>
              <p:cNvGrpSpPr/>
              <p:nvPr/>
            </p:nvGrpSpPr>
            <p:grpSpPr>
              <a:xfrm>
                <a:off x="4279599" y="6020179"/>
                <a:ext cx="72996" cy="102718"/>
                <a:chOff x="4279599" y="6020179"/>
                <a:chExt cx="72996" cy="102718"/>
              </a:xfrm>
            </p:grpSpPr>
            <p:sp>
              <p:nvSpPr>
                <p:cNvPr id="38" name="Freeform: Shape 37">
                  <a:extLst>
                    <a:ext uri="{FF2B5EF4-FFF2-40B4-BE49-F238E27FC236}">
                      <a16:creationId xmlns:a16="http://schemas.microsoft.com/office/drawing/2014/main" id="{CCABD308-1CBC-7078-52FE-8CF0ECFFC149}"/>
                    </a:ext>
                  </a:extLst>
                </p:cNvPr>
                <p:cNvSpPr/>
                <p:nvPr/>
              </p:nvSpPr>
              <p:spPr>
                <a:xfrm>
                  <a:off x="4282624" y="6034846"/>
                  <a:ext cx="66970" cy="88050"/>
                </a:xfrm>
                <a:custGeom>
                  <a:avLst/>
                  <a:gdLst>
                    <a:gd name="connsiteX0" fmla="*/ 66971 w 66970"/>
                    <a:gd name="connsiteY0" fmla="*/ 0 h 88050"/>
                    <a:gd name="connsiteX1" fmla="*/ 66016 w 66970"/>
                    <a:gd name="connsiteY1" fmla="*/ 21740 h 88050"/>
                    <a:gd name="connsiteX2" fmla="*/ 64037 w 66970"/>
                    <a:gd name="connsiteY2" fmla="*/ 67152 h 88050"/>
                    <a:gd name="connsiteX3" fmla="*/ 63127 w 66970"/>
                    <a:gd name="connsiteY3" fmla="*/ 88051 h 88050"/>
                    <a:gd name="connsiteX4" fmla="*/ 5481 w 66970"/>
                    <a:gd name="connsiteY4" fmla="*/ 88051 h 88050"/>
                    <a:gd name="connsiteX5" fmla="*/ 4162 w 66970"/>
                    <a:gd name="connsiteY5" fmla="*/ 67152 h 88050"/>
                    <a:gd name="connsiteX6" fmla="*/ 1342 w 66970"/>
                    <a:gd name="connsiteY6" fmla="*/ 21740 h 88050"/>
                    <a:gd name="connsiteX7" fmla="*/ 0 w 66970"/>
                    <a:gd name="connsiteY7" fmla="*/ 0 h 88050"/>
                    <a:gd name="connsiteX8" fmla="*/ 66971 w 66970"/>
                    <a:gd name="connsiteY8" fmla="*/ 0 h 88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66970" h="88050">
                      <a:moveTo>
                        <a:pt x="66971" y="0"/>
                      </a:moveTo>
                      <a:lnTo>
                        <a:pt x="66016" y="21740"/>
                      </a:lnTo>
                      <a:lnTo>
                        <a:pt x="64037" y="67152"/>
                      </a:lnTo>
                      <a:lnTo>
                        <a:pt x="63127" y="88051"/>
                      </a:lnTo>
                      <a:lnTo>
                        <a:pt x="5481" y="88051"/>
                      </a:lnTo>
                      <a:lnTo>
                        <a:pt x="4162" y="67152"/>
                      </a:lnTo>
                      <a:lnTo>
                        <a:pt x="1342" y="21740"/>
                      </a:lnTo>
                      <a:lnTo>
                        <a:pt x="0" y="0"/>
                      </a:lnTo>
                      <a:lnTo>
                        <a:pt x="66971" y="0"/>
                      </a:lnTo>
                      <a:close/>
                    </a:path>
                  </a:pathLst>
                </a:custGeom>
                <a:solidFill>
                  <a:srgbClr val="C45446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LID4096"/>
                </a:p>
              </p:txBody>
            </p:sp>
            <p:sp>
              <p:nvSpPr>
                <p:cNvPr id="39" name="Freeform: Shape 38">
                  <a:extLst>
                    <a:ext uri="{FF2B5EF4-FFF2-40B4-BE49-F238E27FC236}">
                      <a16:creationId xmlns:a16="http://schemas.microsoft.com/office/drawing/2014/main" id="{D8263E95-DDB9-CD08-3528-4EE96E67691C}"/>
                    </a:ext>
                  </a:extLst>
                </p:cNvPr>
                <p:cNvSpPr/>
                <p:nvPr/>
              </p:nvSpPr>
              <p:spPr>
                <a:xfrm>
                  <a:off x="4279599" y="6020179"/>
                  <a:ext cx="72996" cy="14667"/>
                </a:xfrm>
                <a:custGeom>
                  <a:avLst/>
                  <a:gdLst>
                    <a:gd name="connsiteX0" fmla="*/ 71086 w 72996"/>
                    <a:gd name="connsiteY0" fmla="*/ 0 h 14667"/>
                    <a:gd name="connsiteX1" fmla="*/ 2820 w 72996"/>
                    <a:gd name="connsiteY1" fmla="*/ 0 h 14667"/>
                    <a:gd name="connsiteX2" fmla="*/ 0 w 72996"/>
                    <a:gd name="connsiteY2" fmla="*/ 14668 h 14667"/>
                    <a:gd name="connsiteX3" fmla="*/ 72997 w 72996"/>
                    <a:gd name="connsiteY3" fmla="*/ 14668 h 14667"/>
                    <a:gd name="connsiteX4" fmla="*/ 71086 w 72996"/>
                    <a:gd name="connsiteY4" fmla="*/ 0 h 146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2996" h="14667">
                      <a:moveTo>
                        <a:pt x="71086" y="0"/>
                      </a:moveTo>
                      <a:lnTo>
                        <a:pt x="2820" y="0"/>
                      </a:lnTo>
                      <a:lnTo>
                        <a:pt x="0" y="14668"/>
                      </a:lnTo>
                      <a:lnTo>
                        <a:pt x="72997" y="14668"/>
                      </a:lnTo>
                      <a:lnTo>
                        <a:pt x="71086" y="0"/>
                      </a:lnTo>
                      <a:close/>
                    </a:path>
                  </a:pathLst>
                </a:custGeom>
                <a:solidFill>
                  <a:srgbClr val="DDE3F2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LID4096"/>
                </a:p>
              </p:txBody>
            </p:sp>
            <p:sp>
              <p:nvSpPr>
                <p:cNvPr id="40" name="Freeform: Shape 39">
                  <a:extLst>
                    <a:ext uri="{FF2B5EF4-FFF2-40B4-BE49-F238E27FC236}">
                      <a16:creationId xmlns:a16="http://schemas.microsoft.com/office/drawing/2014/main" id="{2AEF62CD-BFF8-283C-B242-7103E5AF4601}"/>
                    </a:ext>
                  </a:extLst>
                </p:cNvPr>
                <p:cNvSpPr/>
                <p:nvPr/>
              </p:nvSpPr>
              <p:spPr>
                <a:xfrm>
                  <a:off x="4283965" y="6056586"/>
                  <a:ext cx="64673" cy="45412"/>
                </a:xfrm>
                <a:custGeom>
                  <a:avLst/>
                  <a:gdLst>
                    <a:gd name="connsiteX0" fmla="*/ 64674 w 64673"/>
                    <a:gd name="connsiteY0" fmla="*/ 0 h 45412"/>
                    <a:gd name="connsiteX1" fmla="*/ 62695 w 64673"/>
                    <a:gd name="connsiteY1" fmla="*/ 45413 h 45412"/>
                    <a:gd name="connsiteX2" fmla="*/ 2820 w 64673"/>
                    <a:gd name="connsiteY2" fmla="*/ 45413 h 45412"/>
                    <a:gd name="connsiteX3" fmla="*/ 0 w 64673"/>
                    <a:gd name="connsiteY3" fmla="*/ 0 h 45412"/>
                    <a:gd name="connsiteX4" fmla="*/ 64674 w 64673"/>
                    <a:gd name="connsiteY4" fmla="*/ 0 h 454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4673" h="45412">
                      <a:moveTo>
                        <a:pt x="64674" y="0"/>
                      </a:moveTo>
                      <a:lnTo>
                        <a:pt x="62695" y="45413"/>
                      </a:lnTo>
                      <a:lnTo>
                        <a:pt x="2820" y="45413"/>
                      </a:lnTo>
                      <a:lnTo>
                        <a:pt x="0" y="0"/>
                      </a:lnTo>
                      <a:lnTo>
                        <a:pt x="64674" y="0"/>
                      </a:lnTo>
                      <a:close/>
                    </a:path>
                  </a:pathLst>
                </a:custGeom>
                <a:solidFill>
                  <a:srgbClr val="E37970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25" name="Graphic 131">
                <a:extLst>
                  <a:ext uri="{FF2B5EF4-FFF2-40B4-BE49-F238E27FC236}">
                    <a16:creationId xmlns:a16="http://schemas.microsoft.com/office/drawing/2014/main" id="{E91C25C4-D723-A7A7-2792-1B922D1B0A3F}"/>
                  </a:ext>
                </a:extLst>
              </p:cNvPr>
              <p:cNvGrpSpPr/>
              <p:nvPr/>
            </p:nvGrpSpPr>
            <p:grpSpPr>
              <a:xfrm>
                <a:off x="4387980" y="5962736"/>
                <a:ext cx="94463" cy="160183"/>
                <a:chOff x="4387980" y="5962736"/>
                <a:chExt cx="94463" cy="160183"/>
              </a:xfrm>
            </p:grpSpPr>
            <p:sp>
              <p:nvSpPr>
                <p:cNvPr id="33" name="Freeform: Shape 32">
                  <a:extLst>
                    <a:ext uri="{FF2B5EF4-FFF2-40B4-BE49-F238E27FC236}">
                      <a16:creationId xmlns:a16="http://schemas.microsoft.com/office/drawing/2014/main" id="{FD3087E2-A022-C27D-95C8-FA0DAECA8A34}"/>
                    </a:ext>
                  </a:extLst>
                </p:cNvPr>
                <p:cNvSpPr/>
                <p:nvPr/>
              </p:nvSpPr>
              <p:spPr>
                <a:xfrm>
                  <a:off x="4388185" y="6037204"/>
                  <a:ext cx="66493" cy="85715"/>
                </a:xfrm>
                <a:custGeom>
                  <a:avLst/>
                  <a:gdLst>
                    <a:gd name="connsiteX0" fmla="*/ 66493 w 66493"/>
                    <a:gd name="connsiteY0" fmla="*/ 3873 h 85715"/>
                    <a:gd name="connsiteX1" fmla="*/ 66106 w 66493"/>
                    <a:gd name="connsiteY1" fmla="*/ 12810 h 85715"/>
                    <a:gd name="connsiteX2" fmla="*/ 65811 w 66493"/>
                    <a:gd name="connsiteY2" fmla="*/ 19382 h 85715"/>
                    <a:gd name="connsiteX3" fmla="*/ 63991 w 66493"/>
                    <a:gd name="connsiteY3" fmla="*/ 61224 h 85715"/>
                    <a:gd name="connsiteX4" fmla="*/ 63832 w 66493"/>
                    <a:gd name="connsiteY4" fmla="*/ 64795 h 85715"/>
                    <a:gd name="connsiteX5" fmla="*/ 62923 w 66493"/>
                    <a:gd name="connsiteY5" fmla="*/ 85716 h 85715"/>
                    <a:gd name="connsiteX6" fmla="*/ 5276 w 66493"/>
                    <a:gd name="connsiteY6" fmla="*/ 85716 h 85715"/>
                    <a:gd name="connsiteX7" fmla="*/ 3980 w 66493"/>
                    <a:gd name="connsiteY7" fmla="*/ 64795 h 85715"/>
                    <a:gd name="connsiteX8" fmla="*/ 3752 w 66493"/>
                    <a:gd name="connsiteY8" fmla="*/ 61224 h 85715"/>
                    <a:gd name="connsiteX9" fmla="*/ 1137 w 66493"/>
                    <a:gd name="connsiteY9" fmla="*/ 19382 h 85715"/>
                    <a:gd name="connsiteX10" fmla="*/ 728 w 66493"/>
                    <a:gd name="connsiteY10" fmla="*/ 12810 h 85715"/>
                    <a:gd name="connsiteX11" fmla="*/ 0 w 66493"/>
                    <a:gd name="connsiteY11" fmla="*/ 939 h 85715"/>
                    <a:gd name="connsiteX12" fmla="*/ 159 w 66493"/>
                    <a:gd name="connsiteY12" fmla="*/ 576 h 85715"/>
                    <a:gd name="connsiteX13" fmla="*/ 21672 w 66493"/>
                    <a:gd name="connsiteY13" fmla="*/ 3282 h 85715"/>
                    <a:gd name="connsiteX14" fmla="*/ 45867 w 66493"/>
                    <a:gd name="connsiteY14" fmla="*/ 1326 h 85715"/>
                    <a:gd name="connsiteX15" fmla="*/ 59557 w 66493"/>
                    <a:gd name="connsiteY15" fmla="*/ 5488 h 85715"/>
                    <a:gd name="connsiteX16" fmla="*/ 66493 w 66493"/>
                    <a:gd name="connsiteY16" fmla="*/ 3896 h 857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66493" h="85715">
                      <a:moveTo>
                        <a:pt x="66493" y="3873"/>
                      </a:moveTo>
                      <a:lnTo>
                        <a:pt x="66106" y="12810"/>
                      </a:lnTo>
                      <a:lnTo>
                        <a:pt x="65811" y="19382"/>
                      </a:lnTo>
                      <a:lnTo>
                        <a:pt x="63991" y="61224"/>
                      </a:lnTo>
                      <a:lnTo>
                        <a:pt x="63832" y="64795"/>
                      </a:lnTo>
                      <a:lnTo>
                        <a:pt x="62923" y="85716"/>
                      </a:lnTo>
                      <a:lnTo>
                        <a:pt x="5276" y="85716"/>
                      </a:lnTo>
                      <a:lnTo>
                        <a:pt x="3980" y="64795"/>
                      </a:lnTo>
                      <a:lnTo>
                        <a:pt x="3752" y="61224"/>
                      </a:lnTo>
                      <a:lnTo>
                        <a:pt x="1137" y="19382"/>
                      </a:lnTo>
                      <a:lnTo>
                        <a:pt x="728" y="12810"/>
                      </a:lnTo>
                      <a:lnTo>
                        <a:pt x="0" y="939"/>
                      </a:lnTo>
                      <a:lnTo>
                        <a:pt x="159" y="576"/>
                      </a:lnTo>
                      <a:cubicBezTo>
                        <a:pt x="159" y="576"/>
                        <a:pt x="13599" y="-1858"/>
                        <a:pt x="21672" y="3282"/>
                      </a:cubicBezTo>
                      <a:cubicBezTo>
                        <a:pt x="29744" y="8421"/>
                        <a:pt x="38545" y="-1608"/>
                        <a:pt x="45867" y="1326"/>
                      </a:cubicBezTo>
                      <a:cubicBezTo>
                        <a:pt x="53213" y="4260"/>
                        <a:pt x="53690" y="7921"/>
                        <a:pt x="59557" y="5488"/>
                      </a:cubicBezTo>
                      <a:cubicBezTo>
                        <a:pt x="61308" y="4760"/>
                        <a:pt x="63810" y="4237"/>
                        <a:pt x="66493" y="3896"/>
                      </a:cubicBezTo>
                      <a:close/>
                    </a:path>
                  </a:pathLst>
                </a:custGeom>
                <a:solidFill>
                  <a:srgbClr val="E37970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LID4096"/>
                </a:p>
              </p:txBody>
            </p:sp>
            <p:sp>
              <p:nvSpPr>
                <p:cNvPr id="34" name="Freeform: Shape 33">
                  <a:extLst>
                    <a:ext uri="{FF2B5EF4-FFF2-40B4-BE49-F238E27FC236}">
                      <a16:creationId xmlns:a16="http://schemas.microsoft.com/office/drawing/2014/main" id="{58880E96-54E0-6A32-8D13-F4A73B36C798}"/>
                    </a:ext>
                  </a:extLst>
                </p:cNvPr>
                <p:cNvSpPr/>
                <p:nvPr/>
              </p:nvSpPr>
              <p:spPr>
                <a:xfrm>
                  <a:off x="4387980" y="6034846"/>
                  <a:ext cx="66970" cy="88050"/>
                </a:xfrm>
                <a:custGeom>
                  <a:avLst/>
                  <a:gdLst>
                    <a:gd name="connsiteX0" fmla="*/ 66971 w 66970"/>
                    <a:gd name="connsiteY0" fmla="*/ 0 h 88050"/>
                    <a:gd name="connsiteX1" fmla="*/ 66698 w 66970"/>
                    <a:gd name="connsiteY1" fmla="*/ 6231 h 88050"/>
                    <a:gd name="connsiteX2" fmla="*/ 66311 w 66970"/>
                    <a:gd name="connsiteY2" fmla="*/ 15145 h 88050"/>
                    <a:gd name="connsiteX3" fmla="*/ 66016 w 66970"/>
                    <a:gd name="connsiteY3" fmla="*/ 21717 h 88050"/>
                    <a:gd name="connsiteX4" fmla="*/ 64196 w 66970"/>
                    <a:gd name="connsiteY4" fmla="*/ 63560 h 88050"/>
                    <a:gd name="connsiteX5" fmla="*/ 64037 w 66970"/>
                    <a:gd name="connsiteY5" fmla="*/ 67130 h 88050"/>
                    <a:gd name="connsiteX6" fmla="*/ 63127 w 66970"/>
                    <a:gd name="connsiteY6" fmla="*/ 88051 h 88050"/>
                    <a:gd name="connsiteX7" fmla="*/ 5480 w 66970"/>
                    <a:gd name="connsiteY7" fmla="*/ 88051 h 88050"/>
                    <a:gd name="connsiteX8" fmla="*/ 4184 w 66970"/>
                    <a:gd name="connsiteY8" fmla="*/ 67130 h 88050"/>
                    <a:gd name="connsiteX9" fmla="*/ 3957 w 66970"/>
                    <a:gd name="connsiteY9" fmla="*/ 63560 h 88050"/>
                    <a:gd name="connsiteX10" fmla="*/ 1342 w 66970"/>
                    <a:gd name="connsiteY10" fmla="*/ 21717 h 88050"/>
                    <a:gd name="connsiteX11" fmla="*/ 932 w 66970"/>
                    <a:gd name="connsiteY11" fmla="*/ 15145 h 88050"/>
                    <a:gd name="connsiteX12" fmla="*/ 205 w 66970"/>
                    <a:gd name="connsiteY12" fmla="*/ 3297 h 88050"/>
                    <a:gd name="connsiteX13" fmla="*/ 0 w 66970"/>
                    <a:gd name="connsiteY13" fmla="*/ 0 h 88050"/>
                    <a:gd name="connsiteX14" fmla="*/ 66971 w 66970"/>
                    <a:gd name="connsiteY14" fmla="*/ 0 h 88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66970" h="88050">
                      <a:moveTo>
                        <a:pt x="66971" y="0"/>
                      </a:moveTo>
                      <a:lnTo>
                        <a:pt x="66698" y="6231"/>
                      </a:lnTo>
                      <a:lnTo>
                        <a:pt x="66311" y="15145"/>
                      </a:lnTo>
                      <a:lnTo>
                        <a:pt x="66016" y="21717"/>
                      </a:lnTo>
                      <a:lnTo>
                        <a:pt x="64196" y="63560"/>
                      </a:lnTo>
                      <a:lnTo>
                        <a:pt x="64037" y="67130"/>
                      </a:lnTo>
                      <a:lnTo>
                        <a:pt x="63127" y="88051"/>
                      </a:lnTo>
                      <a:lnTo>
                        <a:pt x="5480" y="88051"/>
                      </a:lnTo>
                      <a:lnTo>
                        <a:pt x="4184" y="67130"/>
                      </a:lnTo>
                      <a:lnTo>
                        <a:pt x="3957" y="63560"/>
                      </a:lnTo>
                      <a:lnTo>
                        <a:pt x="1342" y="21717"/>
                      </a:lnTo>
                      <a:lnTo>
                        <a:pt x="932" y="15145"/>
                      </a:lnTo>
                      <a:lnTo>
                        <a:pt x="205" y="3297"/>
                      </a:lnTo>
                      <a:lnTo>
                        <a:pt x="0" y="0"/>
                      </a:lnTo>
                      <a:lnTo>
                        <a:pt x="66971" y="0"/>
                      </a:lnTo>
                      <a:close/>
                    </a:path>
                  </a:pathLst>
                </a:custGeom>
                <a:solidFill>
                  <a:srgbClr val="E37970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LID4096"/>
                </a:p>
              </p:txBody>
            </p:sp>
            <p:sp>
              <p:nvSpPr>
                <p:cNvPr id="35" name="Freeform: Shape 34">
                  <a:extLst>
                    <a:ext uri="{FF2B5EF4-FFF2-40B4-BE49-F238E27FC236}">
                      <a16:creationId xmlns:a16="http://schemas.microsoft.com/office/drawing/2014/main" id="{91D832EA-FDD0-9074-C80D-2BD7499B8A0C}"/>
                    </a:ext>
                  </a:extLst>
                </p:cNvPr>
                <p:cNvSpPr/>
                <p:nvPr/>
              </p:nvSpPr>
              <p:spPr>
                <a:xfrm>
                  <a:off x="4388230" y="6000281"/>
                  <a:ext cx="67084" cy="34565"/>
                </a:xfrm>
                <a:custGeom>
                  <a:avLst/>
                  <a:gdLst>
                    <a:gd name="connsiteX0" fmla="*/ 67062 w 67084"/>
                    <a:gd name="connsiteY0" fmla="*/ 34565 h 34565"/>
                    <a:gd name="connsiteX1" fmla="*/ 67084 w 67084"/>
                    <a:gd name="connsiteY1" fmla="*/ 33542 h 34565"/>
                    <a:gd name="connsiteX2" fmla="*/ 33542 w 67084"/>
                    <a:gd name="connsiteY2" fmla="*/ 0 h 34565"/>
                    <a:gd name="connsiteX3" fmla="*/ 0 w 67084"/>
                    <a:gd name="connsiteY3" fmla="*/ 33542 h 34565"/>
                    <a:gd name="connsiteX4" fmla="*/ 23 w 67084"/>
                    <a:gd name="connsiteY4" fmla="*/ 34565 h 34565"/>
                    <a:gd name="connsiteX5" fmla="*/ 67062 w 67084"/>
                    <a:gd name="connsiteY5" fmla="*/ 34565 h 34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67084" h="34565">
                      <a:moveTo>
                        <a:pt x="67062" y="34565"/>
                      </a:moveTo>
                      <a:cubicBezTo>
                        <a:pt x="67062" y="34224"/>
                        <a:pt x="67084" y="33883"/>
                        <a:pt x="67084" y="33542"/>
                      </a:cubicBezTo>
                      <a:cubicBezTo>
                        <a:pt x="67084" y="15009"/>
                        <a:pt x="52053" y="0"/>
                        <a:pt x="33542" y="0"/>
                      </a:cubicBezTo>
                      <a:cubicBezTo>
                        <a:pt x="15031" y="0"/>
                        <a:pt x="0" y="15031"/>
                        <a:pt x="0" y="33542"/>
                      </a:cubicBezTo>
                      <a:cubicBezTo>
                        <a:pt x="0" y="33883"/>
                        <a:pt x="0" y="34224"/>
                        <a:pt x="23" y="34565"/>
                      </a:cubicBezTo>
                      <a:lnTo>
                        <a:pt x="67062" y="34565"/>
                      </a:lnTo>
                      <a:close/>
                    </a:path>
                  </a:pathLst>
                </a:custGeom>
                <a:solidFill>
                  <a:srgbClr val="E37970">
                    <a:alpha val="2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LID4096"/>
                </a:p>
              </p:txBody>
            </p:sp>
            <p:sp>
              <p:nvSpPr>
                <p:cNvPr id="36" name="Freeform: Shape 35">
                  <a:extLst>
                    <a:ext uri="{FF2B5EF4-FFF2-40B4-BE49-F238E27FC236}">
                      <a16:creationId xmlns:a16="http://schemas.microsoft.com/office/drawing/2014/main" id="{13917BD6-682B-3A7D-9137-F45094E53667}"/>
                    </a:ext>
                  </a:extLst>
                </p:cNvPr>
                <p:cNvSpPr/>
                <p:nvPr/>
              </p:nvSpPr>
              <p:spPr>
                <a:xfrm>
                  <a:off x="4413017" y="5962736"/>
                  <a:ext cx="69426" cy="154862"/>
                </a:xfrm>
                <a:custGeom>
                  <a:avLst/>
                  <a:gdLst>
                    <a:gd name="connsiteX0" fmla="*/ 2933 w 69426"/>
                    <a:gd name="connsiteY0" fmla="*/ 154862 h 154862"/>
                    <a:gd name="connsiteX1" fmla="*/ 0 w 69426"/>
                    <a:gd name="connsiteY1" fmla="*/ 154498 h 154862"/>
                    <a:gd name="connsiteX2" fmla="*/ 11029 w 69426"/>
                    <a:gd name="connsiteY2" fmla="*/ 20284 h 154862"/>
                    <a:gd name="connsiteX3" fmla="*/ 21831 w 69426"/>
                    <a:gd name="connsiteY3" fmla="*/ 8368 h 154862"/>
                    <a:gd name="connsiteX4" fmla="*/ 21990 w 69426"/>
                    <a:gd name="connsiteY4" fmla="*/ 8323 h 154862"/>
                    <a:gd name="connsiteX5" fmla="*/ 68926 w 69426"/>
                    <a:gd name="connsiteY5" fmla="*/ 0 h 154862"/>
                    <a:gd name="connsiteX6" fmla="*/ 69426 w 69426"/>
                    <a:gd name="connsiteY6" fmla="*/ 2888 h 154862"/>
                    <a:gd name="connsiteX7" fmla="*/ 22581 w 69426"/>
                    <a:gd name="connsiteY7" fmla="*/ 11188 h 154862"/>
                    <a:gd name="connsiteX8" fmla="*/ 13894 w 69426"/>
                    <a:gd name="connsiteY8" fmla="*/ 20762 h 154862"/>
                    <a:gd name="connsiteX9" fmla="*/ 2911 w 69426"/>
                    <a:gd name="connsiteY9" fmla="*/ 154840 h 1548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69426" h="154862">
                      <a:moveTo>
                        <a:pt x="2933" y="154862"/>
                      </a:moveTo>
                      <a:lnTo>
                        <a:pt x="0" y="154498"/>
                      </a:lnTo>
                      <a:cubicBezTo>
                        <a:pt x="182" y="152657"/>
                        <a:pt x="9574" y="28562"/>
                        <a:pt x="11029" y="20284"/>
                      </a:cubicBezTo>
                      <a:cubicBezTo>
                        <a:pt x="12644" y="11188"/>
                        <a:pt x="21467" y="8482"/>
                        <a:pt x="21831" y="8368"/>
                      </a:cubicBezTo>
                      <a:lnTo>
                        <a:pt x="21990" y="8323"/>
                      </a:lnTo>
                      <a:lnTo>
                        <a:pt x="68926" y="0"/>
                      </a:lnTo>
                      <a:lnTo>
                        <a:pt x="69426" y="2888"/>
                      </a:lnTo>
                      <a:lnTo>
                        <a:pt x="22581" y="11188"/>
                      </a:lnTo>
                      <a:cubicBezTo>
                        <a:pt x="21785" y="11438"/>
                        <a:pt x="15145" y="13781"/>
                        <a:pt x="13894" y="20762"/>
                      </a:cubicBezTo>
                      <a:cubicBezTo>
                        <a:pt x="12462" y="28926"/>
                        <a:pt x="2956" y="154385"/>
                        <a:pt x="2911" y="154840"/>
                      </a:cubicBezTo>
                      <a:close/>
                    </a:path>
                  </a:pathLst>
                </a:custGeom>
                <a:solidFill>
                  <a:srgbClr val="C45446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LID4096"/>
                </a:p>
              </p:txBody>
            </p:sp>
            <p:sp>
              <p:nvSpPr>
                <p:cNvPr id="37" name="Freeform: Shape 36">
                  <a:extLst>
                    <a:ext uri="{FF2B5EF4-FFF2-40B4-BE49-F238E27FC236}">
                      <a16:creationId xmlns:a16="http://schemas.microsoft.com/office/drawing/2014/main" id="{C6CC158A-A3B9-AAA4-7FED-4E5CE2BA1D1A}"/>
                    </a:ext>
                  </a:extLst>
                </p:cNvPr>
                <p:cNvSpPr/>
                <p:nvPr/>
              </p:nvSpPr>
              <p:spPr>
                <a:xfrm>
                  <a:off x="4388912" y="6049991"/>
                  <a:ext cx="65378" cy="48414"/>
                </a:xfrm>
                <a:custGeom>
                  <a:avLst/>
                  <a:gdLst>
                    <a:gd name="connsiteX0" fmla="*/ 65379 w 65378"/>
                    <a:gd name="connsiteY0" fmla="*/ 0 h 48414"/>
                    <a:gd name="connsiteX1" fmla="*/ 65083 w 65378"/>
                    <a:gd name="connsiteY1" fmla="*/ 6572 h 48414"/>
                    <a:gd name="connsiteX2" fmla="*/ 63264 w 65378"/>
                    <a:gd name="connsiteY2" fmla="*/ 48414 h 48414"/>
                    <a:gd name="connsiteX3" fmla="*/ 3025 w 65378"/>
                    <a:gd name="connsiteY3" fmla="*/ 48414 h 48414"/>
                    <a:gd name="connsiteX4" fmla="*/ 409 w 65378"/>
                    <a:gd name="connsiteY4" fmla="*/ 6572 h 48414"/>
                    <a:gd name="connsiteX5" fmla="*/ 0 w 65378"/>
                    <a:gd name="connsiteY5" fmla="*/ 0 h 48414"/>
                    <a:gd name="connsiteX6" fmla="*/ 65379 w 65378"/>
                    <a:gd name="connsiteY6" fmla="*/ 0 h 484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65378" h="48414">
                      <a:moveTo>
                        <a:pt x="65379" y="0"/>
                      </a:moveTo>
                      <a:lnTo>
                        <a:pt x="65083" y="6572"/>
                      </a:lnTo>
                      <a:lnTo>
                        <a:pt x="63264" y="48414"/>
                      </a:lnTo>
                      <a:lnTo>
                        <a:pt x="3025" y="48414"/>
                      </a:lnTo>
                      <a:lnTo>
                        <a:pt x="409" y="6572"/>
                      </a:lnTo>
                      <a:lnTo>
                        <a:pt x="0" y="0"/>
                      </a:lnTo>
                      <a:lnTo>
                        <a:pt x="65379" y="0"/>
                      </a:lnTo>
                      <a:close/>
                    </a:path>
                  </a:pathLst>
                </a:custGeom>
                <a:solidFill>
                  <a:srgbClr val="C45446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26" name="Graphic 131">
                <a:extLst>
                  <a:ext uri="{FF2B5EF4-FFF2-40B4-BE49-F238E27FC236}">
                    <a16:creationId xmlns:a16="http://schemas.microsoft.com/office/drawing/2014/main" id="{1D64A26E-E3C0-0B7D-4FD5-9B2B2AE8E51F}"/>
                  </a:ext>
                </a:extLst>
              </p:cNvPr>
              <p:cNvGrpSpPr/>
              <p:nvPr/>
            </p:nvGrpSpPr>
            <p:grpSpPr>
              <a:xfrm>
                <a:off x="4173947" y="6067524"/>
                <a:ext cx="63809" cy="55372"/>
                <a:chOff x="4173947" y="6067524"/>
                <a:chExt cx="63809" cy="55372"/>
              </a:xfrm>
            </p:grpSpPr>
            <p:sp>
              <p:nvSpPr>
                <p:cNvPr id="31" name="Freeform: Shape 30">
                  <a:extLst>
                    <a:ext uri="{FF2B5EF4-FFF2-40B4-BE49-F238E27FC236}">
                      <a16:creationId xmlns:a16="http://schemas.microsoft.com/office/drawing/2014/main" id="{6FBB9820-E437-71E2-4983-9FB101E6668C}"/>
                    </a:ext>
                  </a:extLst>
                </p:cNvPr>
                <p:cNvSpPr/>
                <p:nvPr/>
              </p:nvSpPr>
              <p:spPr>
                <a:xfrm>
                  <a:off x="4182975" y="6067524"/>
                  <a:ext cx="47810" cy="31781"/>
                </a:xfrm>
                <a:custGeom>
                  <a:avLst/>
                  <a:gdLst>
                    <a:gd name="connsiteX0" fmla="*/ 0 w 47810"/>
                    <a:gd name="connsiteY0" fmla="*/ 25606 h 31781"/>
                    <a:gd name="connsiteX1" fmla="*/ 16464 w 47810"/>
                    <a:gd name="connsiteY1" fmla="*/ 11757 h 31781"/>
                    <a:gd name="connsiteX2" fmla="*/ 27993 w 47810"/>
                    <a:gd name="connsiteY2" fmla="*/ 0 h 31781"/>
                    <a:gd name="connsiteX3" fmla="*/ 47186 w 47810"/>
                    <a:gd name="connsiteY3" fmla="*/ 25606 h 31781"/>
                    <a:gd name="connsiteX4" fmla="*/ 0 w 47810"/>
                    <a:gd name="connsiteY4" fmla="*/ 25606 h 317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7810" h="31781">
                      <a:moveTo>
                        <a:pt x="0" y="25606"/>
                      </a:moveTo>
                      <a:cubicBezTo>
                        <a:pt x="182" y="25060"/>
                        <a:pt x="0" y="15282"/>
                        <a:pt x="16464" y="11757"/>
                      </a:cubicBezTo>
                      <a:cubicBezTo>
                        <a:pt x="32928" y="8232"/>
                        <a:pt x="27993" y="0"/>
                        <a:pt x="27993" y="0"/>
                      </a:cubicBezTo>
                      <a:cubicBezTo>
                        <a:pt x="27993" y="0"/>
                        <a:pt x="51939" y="11711"/>
                        <a:pt x="47186" y="25606"/>
                      </a:cubicBezTo>
                      <a:cubicBezTo>
                        <a:pt x="42434" y="39500"/>
                        <a:pt x="0" y="25606"/>
                        <a:pt x="0" y="25606"/>
                      </a:cubicBezTo>
                      <a:close/>
                    </a:path>
                  </a:pathLst>
                </a:custGeom>
                <a:solidFill>
                  <a:srgbClr val="DDE3F2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LID4096"/>
                </a:p>
              </p:txBody>
            </p:sp>
            <p:sp>
              <p:nvSpPr>
                <p:cNvPr id="32" name="Freeform: Shape 31">
                  <a:extLst>
                    <a:ext uri="{FF2B5EF4-FFF2-40B4-BE49-F238E27FC236}">
                      <a16:creationId xmlns:a16="http://schemas.microsoft.com/office/drawing/2014/main" id="{92AE0E4B-5DF9-0FA8-12D7-12F352816577}"/>
                    </a:ext>
                  </a:extLst>
                </p:cNvPr>
                <p:cNvSpPr/>
                <p:nvPr/>
              </p:nvSpPr>
              <p:spPr>
                <a:xfrm>
                  <a:off x="4173947" y="6087945"/>
                  <a:ext cx="63809" cy="34952"/>
                </a:xfrm>
                <a:custGeom>
                  <a:avLst/>
                  <a:gdLst>
                    <a:gd name="connsiteX0" fmla="*/ 56601 w 63809"/>
                    <a:gd name="connsiteY0" fmla="*/ 34952 h 34952"/>
                    <a:gd name="connsiteX1" fmla="*/ 8278 w 63809"/>
                    <a:gd name="connsiteY1" fmla="*/ 34952 h 34952"/>
                    <a:gd name="connsiteX2" fmla="*/ 0 w 63809"/>
                    <a:gd name="connsiteY2" fmla="*/ 0 h 34952"/>
                    <a:gd name="connsiteX3" fmla="*/ 63810 w 63809"/>
                    <a:gd name="connsiteY3" fmla="*/ 0 h 34952"/>
                    <a:gd name="connsiteX4" fmla="*/ 56601 w 63809"/>
                    <a:gd name="connsiteY4" fmla="*/ 34952 h 34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3809" h="34952">
                      <a:moveTo>
                        <a:pt x="56601" y="34952"/>
                      </a:moveTo>
                      <a:lnTo>
                        <a:pt x="8278" y="34952"/>
                      </a:lnTo>
                      <a:lnTo>
                        <a:pt x="0" y="0"/>
                      </a:lnTo>
                      <a:lnTo>
                        <a:pt x="63810" y="0"/>
                      </a:lnTo>
                      <a:lnTo>
                        <a:pt x="56601" y="34952"/>
                      </a:lnTo>
                      <a:close/>
                    </a:path>
                  </a:pathLst>
                </a:custGeom>
                <a:solidFill>
                  <a:srgbClr val="E37970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27" name="Graphic 131">
                <a:extLst>
                  <a:ext uri="{FF2B5EF4-FFF2-40B4-BE49-F238E27FC236}">
                    <a16:creationId xmlns:a16="http://schemas.microsoft.com/office/drawing/2014/main" id="{C24E62FA-1036-2E95-6BAE-1F0E75C26FFD}"/>
                  </a:ext>
                </a:extLst>
              </p:cNvPr>
              <p:cNvGrpSpPr/>
              <p:nvPr/>
            </p:nvGrpSpPr>
            <p:grpSpPr>
              <a:xfrm>
                <a:off x="6327193" y="6115484"/>
                <a:ext cx="178671" cy="102718"/>
                <a:chOff x="6327193" y="6115484"/>
                <a:chExt cx="178671" cy="102718"/>
              </a:xfrm>
              <a:solidFill>
                <a:srgbClr val="365DA4"/>
              </a:solidFill>
            </p:grpSpPr>
            <p:sp>
              <p:nvSpPr>
                <p:cNvPr id="29" name="Freeform: Shape 28">
                  <a:extLst>
                    <a:ext uri="{FF2B5EF4-FFF2-40B4-BE49-F238E27FC236}">
                      <a16:creationId xmlns:a16="http://schemas.microsoft.com/office/drawing/2014/main" id="{63783D80-D78B-542A-3148-CC9DA30F0795}"/>
                    </a:ext>
                  </a:extLst>
                </p:cNvPr>
                <p:cNvSpPr/>
                <p:nvPr/>
              </p:nvSpPr>
              <p:spPr>
                <a:xfrm>
                  <a:off x="6432845" y="6115484"/>
                  <a:ext cx="73019" cy="102718"/>
                </a:xfrm>
                <a:custGeom>
                  <a:avLst/>
                  <a:gdLst>
                    <a:gd name="connsiteX0" fmla="*/ 71087 w 73019"/>
                    <a:gd name="connsiteY0" fmla="*/ 0 h 102718"/>
                    <a:gd name="connsiteX1" fmla="*/ 2820 w 73019"/>
                    <a:gd name="connsiteY1" fmla="*/ 0 h 102718"/>
                    <a:gd name="connsiteX2" fmla="*/ 0 w 73019"/>
                    <a:gd name="connsiteY2" fmla="*/ 14668 h 102718"/>
                    <a:gd name="connsiteX3" fmla="*/ 3025 w 73019"/>
                    <a:gd name="connsiteY3" fmla="*/ 14668 h 102718"/>
                    <a:gd name="connsiteX4" fmla="*/ 4366 w 73019"/>
                    <a:gd name="connsiteY4" fmla="*/ 36385 h 102718"/>
                    <a:gd name="connsiteX5" fmla="*/ 7209 w 73019"/>
                    <a:gd name="connsiteY5" fmla="*/ 81797 h 102718"/>
                    <a:gd name="connsiteX6" fmla="*/ 8505 w 73019"/>
                    <a:gd name="connsiteY6" fmla="*/ 102719 h 102718"/>
                    <a:gd name="connsiteX7" fmla="*/ 66152 w 73019"/>
                    <a:gd name="connsiteY7" fmla="*/ 102719 h 102718"/>
                    <a:gd name="connsiteX8" fmla="*/ 67062 w 73019"/>
                    <a:gd name="connsiteY8" fmla="*/ 81797 h 102718"/>
                    <a:gd name="connsiteX9" fmla="*/ 69040 w 73019"/>
                    <a:gd name="connsiteY9" fmla="*/ 36385 h 102718"/>
                    <a:gd name="connsiteX10" fmla="*/ 69995 w 73019"/>
                    <a:gd name="connsiteY10" fmla="*/ 14668 h 102718"/>
                    <a:gd name="connsiteX11" fmla="*/ 73020 w 73019"/>
                    <a:gd name="connsiteY11" fmla="*/ 14668 h 102718"/>
                    <a:gd name="connsiteX12" fmla="*/ 71087 w 73019"/>
                    <a:gd name="connsiteY12" fmla="*/ 0 h 1027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73019" h="102718">
                      <a:moveTo>
                        <a:pt x="71087" y="0"/>
                      </a:moveTo>
                      <a:lnTo>
                        <a:pt x="2820" y="0"/>
                      </a:lnTo>
                      <a:lnTo>
                        <a:pt x="0" y="14668"/>
                      </a:lnTo>
                      <a:lnTo>
                        <a:pt x="3025" y="14668"/>
                      </a:lnTo>
                      <a:lnTo>
                        <a:pt x="4366" y="36385"/>
                      </a:lnTo>
                      <a:lnTo>
                        <a:pt x="7209" y="81797"/>
                      </a:lnTo>
                      <a:lnTo>
                        <a:pt x="8505" y="102719"/>
                      </a:lnTo>
                      <a:lnTo>
                        <a:pt x="66152" y="102719"/>
                      </a:lnTo>
                      <a:lnTo>
                        <a:pt x="67062" y="81797"/>
                      </a:lnTo>
                      <a:lnTo>
                        <a:pt x="69040" y="36385"/>
                      </a:lnTo>
                      <a:lnTo>
                        <a:pt x="69995" y="14668"/>
                      </a:lnTo>
                      <a:lnTo>
                        <a:pt x="73020" y="14668"/>
                      </a:lnTo>
                      <a:lnTo>
                        <a:pt x="71087" y="0"/>
                      </a:lnTo>
                      <a:close/>
                    </a:path>
                  </a:pathLst>
                </a:custGeom>
                <a:solidFill>
                  <a:srgbClr val="365DA4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LID4096"/>
                </a:p>
              </p:txBody>
            </p:sp>
            <p:sp>
              <p:nvSpPr>
                <p:cNvPr id="30" name="Freeform: Shape 29">
                  <a:extLst>
                    <a:ext uri="{FF2B5EF4-FFF2-40B4-BE49-F238E27FC236}">
                      <a16:creationId xmlns:a16="http://schemas.microsoft.com/office/drawing/2014/main" id="{FAD71CC2-A280-9378-FD63-DEF573BF0B8C}"/>
                    </a:ext>
                  </a:extLst>
                </p:cNvPr>
                <p:cNvSpPr/>
                <p:nvPr/>
              </p:nvSpPr>
              <p:spPr>
                <a:xfrm>
                  <a:off x="6327193" y="6162829"/>
                  <a:ext cx="63809" cy="55372"/>
                </a:xfrm>
                <a:custGeom>
                  <a:avLst/>
                  <a:gdLst>
                    <a:gd name="connsiteX0" fmla="*/ 37021 w 63809"/>
                    <a:gd name="connsiteY0" fmla="*/ 0 h 55372"/>
                    <a:gd name="connsiteX1" fmla="*/ 25492 w 63809"/>
                    <a:gd name="connsiteY1" fmla="*/ 11757 h 55372"/>
                    <a:gd name="connsiteX2" fmla="*/ 10779 w 63809"/>
                    <a:gd name="connsiteY2" fmla="*/ 20421 h 55372"/>
                    <a:gd name="connsiteX3" fmla="*/ 0 w 63809"/>
                    <a:gd name="connsiteY3" fmla="*/ 20421 h 55372"/>
                    <a:gd name="connsiteX4" fmla="*/ 8278 w 63809"/>
                    <a:gd name="connsiteY4" fmla="*/ 55373 h 55372"/>
                    <a:gd name="connsiteX5" fmla="*/ 56601 w 63809"/>
                    <a:gd name="connsiteY5" fmla="*/ 55373 h 55372"/>
                    <a:gd name="connsiteX6" fmla="*/ 63810 w 63809"/>
                    <a:gd name="connsiteY6" fmla="*/ 20421 h 55372"/>
                    <a:gd name="connsiteX7" fmla="*/ 56737 w 63809"/>
                    <a:gd name="connsiteY7" fmla="*/ 20421 h 55372"/>
                    <a:gd name="connsiteX8" fmla="*/ 37021 w 63809"/>
                    <a:gd name="connsiteY8" fmla="*/ 0 h 553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63809" h="55372">
                      <a:moveTo>
                        <a:pt x="37021" y="0"/>
                      </a:moveTo>
                      <a:cubicBezTo>
                        <a:pt x="37021" y="0"/>
                        <a:pt x="41956" y="8232"/>
                        <a:pt x="25492" y="11757"/>
                      </a:cubicBezTo>
                      <a:cubicBezTo>
                        <a:pt x="16669" y="13644"/>
                        <a:pt x="12644" y="17328"/>
                        <a:pt x="10779" y="20421"/>
                      </a:cubicBezTo>
                      <a:lnTo>
                        <a:pt x="0" y="20421"/>
                      </a:lnTo>
                      <a:lnTo>
                        <a:pt x="8278" y="55373"/>
                      </a:lnTo>
                      <a:lnTo>
                        <a:pt x="56601" y="55373"/>
                      </a:lnTo>
                      <a:lnTo>
                        <a:pt x="63810" y="20421"/>
                      </a:lnTo>
                      <a:lnTo>
                        <a:pt x="56737" y="20421"/>
                      </a:lnTo>
                      <a:cubicBezTo>
                        <a:pt x="55259" y="8914"/>
                        <a:pt x="37021" y="0"/>
                        <a:pt x="37021" y="0"/>
                      </a:cubicBezTo>
                      <a:close/>
                    </a:path>
                  </a:pathLst>
                </a:custGeom>
                <a:solidFill>
                  <a:srgbClr val="365DA4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LID4096"/>
                </a:p>
              </p:txBody>
            </p:sp>
          </p:grp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A9BF9236-8F68-8368-DDD4-188B4B685238}"/>
                  </a:ext>
                </a:extLst>
              </p:cNvPr>
              <p:cNvSpPr/>
              <p:nvPr/>
            </p:nvSpPr>
            <p:spPr>
              <a:xfrm>
                <a:off x="6014922" y="6058632"/>
                <a:ext cx="223130" cy="159593"/>
              </a:xfrm>
              <a:custGeom>
                <a:avLst/>
                <a:gdLst>
                  <a:gd name="connsiteX0" fmla="*/ 219650 w 223130"/>
                  <a:gd name="connsiteY0" fmla="*/ 319 h 159593"/>
                  <a:gd name="connsiteX1" fmla="*/ 212873 w 223130"/>
                  <a:gd name="connsiteY1" fmla="*/ 3480 h 159593"/>
                  <a:gd name="connsiteX2" fmla="*/ 159956 w 223130"/>
                  <a:gd name="connsiteY2" fmla="*/ 148996 h 159593"/>
                  <a:gd name="connsiteX3" fmla="*/ 5299 w 223130"/>
                  <a:gd name="connsiteY3" fmla="*/ 148996 h 159593"/>
                  <a:gd name="connsiteX4" fmla="*/ 0 w 223130"/>
                  <a:gd name="connsiteY4" fmla="*/ 154295 h 159593"/>
                  <a:gd name="connsiteX5" fmla="*/ 5299 w 223130"/>
                  <a:gd name="connsiteY5" fmla="*/ 159593 h 159593"/>
                  <a:gd name="connsiteX6" fmla="*/ 163845 w 223130"/>
                  <a:gd name="connsiteY6" fmla="*/ 159593 h 159593"/>
                  <a:gd name="connsiteX7" fmla="*/ 163913 w 223130"/>
                  <a:gd name="connsiteY7" fmla="*/ 159593 h 159593"/>
                  <a:gd name="connsiteX8" fmla="*/ 163913 w 223130"/>
                  <a:gd name="connsiteY8" fmla="*/ 159593 h 159593"/>
                  <a:gd name="connsiteX9" fmla="*/ 169053 w 223130"/>
                  <a:gd name="connsiteY9" fmla="*/ 154909 h 159593"/>
                  <a:gd name="connsiteX10" fmla="*/ 222811 w 223130"/>
                  <a:gd name="connsiteY10" fmla="*/ 7141 h 159593"/>
                  <a:gd name="connsiteX11" fmla="*/ 219650 w 223130"/>
                  <a:gd name="connsiteY11" fmla="*/ 365 h 1595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23130" h="159593">
                    <a:moveTo>
                      <a:pt x="219650" y="319"/>
                    </a:moveTo>
                    <a:cubicBezTo>
                      <a:pt x="216921" y="-681"/>
                      <a:pt x="213874" y="751"/>
                      <a:pt x="212873" y="3480"/>
                    </a:cubicBezTo>
                    <a:lnTo>
                      <a:pt x="159956" y="148996"/>
                    </a:lnTo>
                    <a:lnTo>
                      <a:pt x="5299" y="148996"/>
                    </a:lnTo>
                    <a:cubicBezTo>
                      <a:pt x="2388" y="148996"/>
                      <a:pt x="0" y="151384"/>
                      <a:pt x="0" y="154295"/>
                    </a:cubicBezTo>
                    <a:cubicBezTo>
                      <a:pt x="0" y="157205"/>
                      <a:pt x="2388" y="159593"/>
                      <a:pt x="5299" y="159593"/>
                    </a:cubicBezTo>
                    <a:lnTo>
                      <a:pt x="163845" y="159593"/>
                    </a:lnTo>
                    <a:cubicBezTo>
                      <a:pt x="163845" y="159593"/>
                      <a:pt x="163890" y="159593"/>
                      <a:pt x="163913" y="159593"/>
                    </a:cubicBezTo>
                    <a:lnTo>
                      <a:pt x="163913" y="159593"/>
                    </a:lnTo>
                    <a:cubicBezTo>
                      <a:pt x="166574" y="159548"/>
                      <a:pt x="168757" y="157501"/>
                      <a:pt x="169053" y="154909"/>
                    </a:cubicBezTo>
                    <a:lnTo>
                      <a:pt x="222811" y="7141"/>
                    </a:lnTo>
                    <a:cubicBezTo>
                      <a:pt x="223811" y="4413"/>
                      <a:pt x="222379" y="1365"/>
                      <a:pt x="219650" y="365"/>
                    </a:cubicBezTo>
                    <a:close/>
                  </a:path>
                </a:pathLst>
              </a:custGeom>
              <a:solidFill>
                <a:srgbClr val="A53934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/>
              </a:p>
            </p:txBody>
          </p:sp>
        </p:grpSp>
      </p:grpSp>
      <p:grpSp>
        <p:nvGrpSpPr>
          <p:cNvPr id="168" name="Group 167">
            <a:extLst>
              <a:ext uri="{FF2B5EF4-FFF2-40B4-BE49-F238E27FC236}">
                <a16:creationId xmlns:a16="http://schemas.microsoft.com/office/drawing/2014/main" id="{876EB6E0-B8E6-F5B2-2B35-2E35E2EB5F21}"/>
              </a:ext>
            </a:extLst>
          </p:cNvPr>
          <p:cNvGrpSpPr/>
          <p:nvPr/>
        </p:nvGrpSpPr>
        <p:grpSpPr>
          <a:xfrm>
            <a:off x="7383318" y="5570958"/>
            <a:ext cx="4363184" cy="1095605"/>
            <a:chOff x="7287241" y="5763531"/>
            <a:chExt cx="4363184" cy="1095605"/>
          </a:xfrm>
        </p:grpSpPr>
        <p:grpSp>
          <p:nvGrpSpPr>
            <p:cNvPr id="169" name="Graphic 131">
              <a:extLst>
                <a:ext uri="{FF2B5EF4-FFF2-40B4-BE49-F238E27FC236}">
                  <a16:creationId xmlns:a16="http://schemas.microsoft.com/office/drawing/2014/main" id="{434CC6B9-5BB8-FCC7-B281-3EA13A19476A}"/>
                </a:ext>
              </a:extLst>
            </p:cNvPr>
            <p:cNvGrpSpPr/>
            <p:nvPr/>
          </p:nvGrpSpPr>
          <p:grpSpPr>
            <a:xfrm>
              <a:off x="7287241" y="5866788"/>
              <a:ext cx="645780" cy="990301"/>
              <a:chOff x="3227674" y="5890943"/>
              <a:chExt cx="645780" cy="990301"/>
            </a:xfrm>
          </p:grpSpPr>
          <p:grpSp>
            <p:nvGrpSpPr>
              <p:cNvPr id="214" name="Graphic 131">
                <a:extLst>
                  <a:ext uri="{FF2B5EF4-FFF2-40B4-BE49-F238E27FC236}">
                    <a16:creationId xmlns:a16="http://schemas.microsoft.com/office/drawing/2014/main" id="{DEE96B37-7958-9E60-8F8A-DCD0FCBA5718}"/>
                  </a:ext>
                </a:extLst>
              </p:cNvPr>
              <p:cNvGrpSpPr/>
              <p:nvPr/>
            </p:nvGrpSpPr>
            <p:grpSpPr>
              <a:xfrm>
                <a:off x="3227674" y="5890943"/>
                <a:ext cx="380114" cy="541223"/>
                <a:chOff x="3227674" y="5890943"/>
                <a:chExt cx="380114" cy="541223"/>
              </a:xfrm>
              <a:solidFill>
                <a:srgbClr val="EE9849"/>
              </a:solidFill>
            </p:grpSpPr>
            <p:sp>
              <p:nvSpPr>
                <p:cNvPr id="221" name="Freeform: Shape 220">
                  <a:extLst>
                    <a:ext uri="{FF2B5EF4-FFF2-40B4-BE49-F238E27FC236}">
                      <a16:creationId xmlns:a16="http://schemas.microsoft.com/office/drawing/2014/main" id="{EDCE0D2B-44E9-1041-DA59-88E0E78C722A}"/>
                    </a:ext>
                  </a:extLst>
                </p:cNvPr>
                <p:cNvSpPr/>
                <p:nvPr/>
              </p:nvSpPr>
              <p:spPr>
                <a:xfrm>
                  <a:off x="3227674" y="5890943"/>
                  <a:ext cx="127536" cy="541223"/>
                </a:xfrm>
                <a:custGeom>
                  <a:avLst/>
                  <a:gdLst>
                    <a:gd name="connsiteX0" fmla="*/ 118930 w 127536"/>
                    <a:gd name="connsiteY0" fmla="*/ 541224 h 541223"/>
                    <a:gd name="connsiteX1" fmla="*/ 118817 w 127536"/>
                    <a:gd name="connsiteY1" fmla="*/ 541224 h 541223"/>
                    <a:gd name="connsiteX2" fmla="*/ 110539 w 127536"/>
                    <a:gd name="connsiteY2" fmla="*/ 533674 h 541223"/>
                    <a:gd name="connsiteX3" fmla="*/ 862 w 127536"/>
                    <a:gd name="connsiteY3" fmla="*/ 13396 h 541223"/>
                    <a:gd name="connsiteX4" fmla="*/ 11505 w 127536"/>
                    <a:gd name="connsiteY4" fmla="*/ 206 h 541223"/>
                    <a:gd name="connsiteX5" fmla="*/ 30697 w 127536"/>
                    <a:gd name="connsiteY5" fmla="*/ 5346 h 541223"/>
                    <a:gd name="connsiteX6" fmla="*/ 84319 w 127536"/>
                    <a:gd name="connsiteY6" fmla="*/ 152635 h 541223"/>
                    <a:gd name="connsiteX7" fmla="*/ 127322 w 127536"/>
                    <a:gd name="connsiteY7" fmla="*/ 533879 h 541223"/>
                    <a:gd name="connsiteX8" fmla="*/ 118930 w 127536"/>
                    <a:gd name="connsiteY8" fmla="*/ 541224 h 5412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27536" h="541223">
                      <a:moveTo>
                        <a:pt x="118930" y="541224"/>
                      </a:moveTo>
                      <a:lnTo>
                        <a:pt x="118817" y="541224"/>
                      </a:lnTo>
                      <a:cubicBezTo>
                        <a:pt x="114178" y="541155"/>
                        <a:pt x="110471" y="537790"/>
                        <a:pt x="110539" y="533674"/>
                      </a:cubicBezTo>
                      <a:cubicBezTo>
                        <a:pt x="115269" y="240800"/>
                        <a:pt x="1999" y="15624"/>
                        <a:pt x="862" y="13396"/>
                      </a:cubicBezTo>
                      <a:cubicBezTo>
                        <a:pt x="-1048" y="9643"/>
                        <a:pt x="-684" y="1275"/>
                        <a:pt x="11505" y="206"/>
                      </a:cubicBezTo>
                      <a:cubicBezTo>
                        <a:pt x="22170" y="-726"/>
                        <a:pt x="28787" y="1593"/>
                        <a:pt x="30697" y="5346"/>
                      </a:cubicBezTo>
                      <a:cubicBezTo>
                        <a:pt x="30993" y="5914"/>
                        <a:pt x="56258" y="59491"/>
                        <a:pt x="84319" y="152635"/>
                      </a:cubicBezTo>
                      <a:cubicBezTo>
                        <a:pt x="110198" y="238526"/>
                        <a:pt x="129823" y="379130"/>
                        <a:pt x="127322" y="533879"/>
                      </a:cubicBezTo>
                      <a:cubicBezTo>
                        <a:pt x="127253" y="537949"/>
                        <a:pt x="123501" y="541224"/>
                        <a:pt x="118930" y="541224"/>
                      </a:cubicBezTo>
                      <a:close/>
                    </a:path>
                  </a:pathLst>
                </a:custGeom>
                <a:solidFill>
                  <a:srgbClr val="EE9849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LID4096"/>
                </a:p>
              </p:txBody>
            </p:sp>
            <p:sp>
              <p:nvSpPr>
                <p:cNvPr id="222" name="Freeform: Shape 221">
                  <a:extLst>
                    <a:ext uri="{FF2B5EF4-FFF2-40B4-BE49-F238E27FC236}">
                      <a16:creationId xmlns:a16="http://schemas.microsoft.com/office/drawing/2014/main" id="{C31E21C6-AB45-50A1-DFD6-86C3119EC533}"/>
                    </a:ext>
                  </a:extLst>
                </p:cNvPr>
                <p:cNvSpPr/>
                <p:nvPr/>
              </p:nvSpPr>
              <p:spPr>
                <a:xfrm>
                  <a:off x="3480230" y="5890943"/>
                  <a:ext cx="127559" cy="541223"/>
                </a:xfrm>
                <a:custGeom>
                  <a:avLst/>
                  <a:gdLst>
                    <a:gd name="connsiteX0" fmla="*/ 118930 w 127559"/>
                    <a:gd name="connsiteY0" fmla="*/ 541224 h 541223"/>
                    <a:gd name="connsiteX1" fmla="*/ 118817 w 127559"/>
                    <a:gd name="connsiteY1" fmla="*/ 541224 h 541223"/>
                    <a:gd name="connsiteX2" fmla="*/ 110539 w 127559"/>
                    <a:gd name="connsiteY2" fmla="*/ 533674 h 541223"/>
                    <a:gd name="connsiteX3" fmla="*/ 862 w 127559"/>
                    <a:gd name="connsiteY3" fmla="*/ 13396 h 541223"/>
                    <a:gd name="connsiteX4" fmla="*/ 11505 w 127559"/>
                    <a:gd name="connsiteY4" fmla="*/ 206 h 541223"/>
                    <a:gd name="connsiteX5" fmla="*/ 30720 w 127559"/>
                    <a:gd name="connsiteY5" fmla="*/ 5346 h 541223"/>
                    <a:gd name="connsiteX6" fmla="*/ 84342 w 127559"/>
                    <a:gd name="connsiteY6" fmla="*/ 152635 h 541223"/>
                    <a:gd name="connsiteX7" fmla="*/ 127344 w 127559"/>
                    <a:gd name="connsiteY7" fmla="*/ 533879 h 541223"/>
                    <a:gd name="connsiteX8" fmla="*/ 118953 w 127559"/>
                    <a:gd name="connsiteY8" fmla="*/ 541224 h 5412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27559" h="541223">
                      <a:moveTo>
                        <a:pt x="118930" y="541224"/>
                      </a:moveTo>
                      <a:lnTo>
                        <a:pt x="118817" y="541224"/>
                      </a:lnTo>
                      <a:cubicBezTo>
                        <a:pt x="114178" y="541155"/>
                        <a:pt x="110471" y="537790"/>
                        <a:pt x="110539" y="533674"/>
                      </a:cubicBezTo>
                      <a:cubicBezTo>
                        <a:pt x="115246" y="240800"/>
                        <a:pt x="1999" y="15624"/>
                        <a:pt x="862" y="13396"/>
                      </a:cubicBezTo>
                      <a:cubicBezTo>
                        <a:pt x="-1048" y="9643"/>
                        <a:pt x="-684" y="1275"/>
                        <a:pt x="11505" y="206"/>
                      </a:cubicBezTo>
                      <a:cubicBezTo>
                        <a:pt x="22170" y="-726"/>
                        <a:pt x="28787" y="1593"/>
                        <a:pt x="30720" y="5346"/>
                      </a:cubicBezTo>
                      <a:cubicBezTo>
                        <a:pt x="31016" y="5914"/>
                        <a:pt x="56280" y="59491"/>
                        <a:pt x="84342" y="152635"/>
                      </a:cubicBezTo>
                      <a:cubicBezTo>
                        <a:pt x="110221" y="238526"/>
                        <a:pt x="129846" y="379130"/>
                        <a:pt x="127344" y="533879"/>
                      </a:cubicBezTo>
                      <a:cubicBezTo>
                        <a:pt x="127276" y="537949"/>
                        <a:pt x="123524" y="541224"/>
                        <a:pt x="118953" y="541224"/>
                      </a:cubicBezTo>
                      <a:close/>
                    </a:path>
                  </a:pathLst>
                </a:custGeom>
                <a:solidFill>
                  <a:srgbClr val="EE9849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LID4096"/>
                </a:p>
              </p:txBody>
            </p:sp>
            <p:sp>
              <p:nvSpPr>
                <p:cNvPr id="223" name="Freeform: Shape 222">
                  <a:extLst>
                    <a:ext uri="{FF2B5EF4-FFF2-40B4-BE49-F238E27FC236}">
                      <a16:creationId xmlns:a16="http://schemas.microsoft.com/office/drawing/2014/main" id="{3945F1E4-60A2-B4B6-6A79-9731924C018D}"/>
                    </a:ext>
                  </a:extLst>
                </p:cNvPr>
                <p:cNvSpPr/>
                <p:nvPr/>
              </p:nvSpPr>
              <p:spPr>
                <a:xfrm>
                  <a:off x="3263415" y="5965636"/>
                  <a:ext cx="268798" cy="28618"/>
                </a:xfrm>
                <a:custGeom>
                  <a:avLst/>
                  <a:gdLst>
                    <a:gd name="connsiteX0" fmla="*/ 8397 w 268798"/>
                    <a:gd name="connsiteY0" fmla="*/ 28618 h 28618"/>
                    <a:gd name="connsiteX1" fmla="*/ 119 w 268798"/>
                    <a:gd name="connsiteY1" fmla="*/ 22433 h 28618"/>
                    <a:gd name="connsiteX2" fmla="*/ 6987 w 268798"/>
                    <a:gd name="connsiteY2" fmla="*/ 13837 h 28618"/>
                    <a:gd name="connsiteX3" fmla="*/ 262908 w 268798"/>
                    <a:gd name="connsiteY3" fmla="*/ 8493 h 28618"/>
                    <a:gd name="connsiteX4" fmla="*/ 268411 w 268798"/>
                    <a:gd name="connsiteY4" fmla="*/ 17817 h 28618"/>
                    <a:gd name="connsiteX5" fmla="*/ 257882 w 268798"/>
                    <a:gd name="connsiteY5" fmla="*/ 22683 h 28618"/>
                    <a:gd name="connsiteX6" fmla="*/ 9829 w 268798"/>
                    <a:gd name="connsiteY6" fmla="*/ 28505 h 28618"/>
                    <a:gd name="connsiteX7" fmla="*/ 8397 w 268798"/>
                    <a:gd name="connsiteY7" fmla="*/ 28618 h 286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268798" h="28618">
                      <a:moveTo>
                        <a:pt x="8397" y="28618"/>
                      </a:moveTo>
                      <a:cubicBezTo>
                        <a:pt x="4372" y="28618"/>
                        <a:pt x="824" y="26049"/>
                        <a:pt x="119" y="22433"/>
                      </a:cubicBezTo>
                      <a:cubicBezTo>
                        <a:pt x="-654" y="18385"/>
                        <a:pt x="2416" y="14519"/>
                        <a:pt x="6987" y="13837"/>
                      </a:cubicBezTo>
                      <a:cubicBezTo>
                        <a:pt x="14264" y="12746"/>
                        <a:pt x="186022" y="-12906"/>
                        <a:pt x="262908" y="8493"/>
                      </a:cubicBezTo>
                      <a:cubicBezTo>
                        <a:pt x="267342" y="9721"/>
                        <a:pt x="269798" y="13905"/>
                        <a:pt x="268411" y="17817"/>
                      </a:cubicBezTo>
                      <a:cubicBezTo>
                        <a:pt x="267024" y="21751"/>
                        <a:pt x="262316" y="23934"/>
                        <a:pt x="257882" y="22683"/>
                      </a:cubicBezTo>
                      <a:cubicBezTo>
                        <a:pt x="184862" y="2376"/>
                        <a:pt x="11558" y="28255"/>
                        <a:pt x="9829" y="28505"/>
                      </a:cubicBezTo>
                      <a:cubicBezTo>
                        <a:pt x="9352" y="28573"/>
                        <a:pt x="8874" y="28618"/>
                        <a:pt x="8397" y="28618"/>
                      </a:cubicBezTo>
                      <a:close/>
                    </a:path>
                  </a:pathLst>
                </a:custGeom>
                <a:solidFill>
                  <a:srgbClr val="EE9849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LID4096"/>
                </a:p>
              </p:txBody>
            </p:sp>
            <p:sp>
              <p:nvSpPr>
                <p:cNvPr id="224" name="Freeform: Shape 223">
                  <a:extLst>
                    <a:ext uri="{FF2B5EF4-FFF2-40B4-BE49-F238E27FC236}">
                      <a16:creationId xmlns:a16="http://schemas.microsoft.com/office/drawing/2014/main" id="{0B72E5B0-1FA3-8627-FC00-E4E379CCED75}"/>
                    </a:ext>
                  </a:extLst>
                </p:cNvPr>
                <p:cNvSpPr/>
                <p:nvPr/>
              </p:nvSpPr>
              <p:spPr>
                <a:xfrm>
                  <a:off x="3283062" y="6014960"/>
                  <a:ext cx="268798" cy="28641"/>
                </a:xfrm>
                <a:custGeom>
                  <a:avLst/>
                  <a:gdLst>
                    <a:gd name="connsiteX0" fmla="*/ 8397 w 268798"/>
                    <a:gd name="connsiteY0" fmla="*/ 28618 h 28641"/>
                    <a:gd name="connsiteX1" fmla="*/ 119 w 268798"/>
                    <a:gd name="connsiteY1" fmla="*/ 22433 h 28641"/>
                    <a:gd name="connsiteX2" fmla="*/ 6987 w 268798"/>
                    <a:gd name="connsiteY2" fmla="*/ 13837 h 28641"/>
                    <a:gd name="connsiteX3" fmla="*/ 262908 w 268798"/>
                    <a:gd name="connsiteY3" fmla="*/ 8493 h 28641"/>
                    <a:gd name="connsiteX4" fmla="*/ 268411 w 268798"/>
                    <a:gd name="connsiteY4" fmla="*/ 17840 h 28641"/>
                    <a:gd name="connsiteX5" fmla="*/ 257882 w 268798"/>
                    <a:gd name="connsiteY5" fmla="*/ 22706 h 28641"/>
                    <a:gd name="connsiteX6" fmla="*/ 9829 w 268798"/>
                    <a:gd name="connsiteY6" fmla="*/ 28528 h 28641"/>
                    <a:gd name="connsiteX7" fmla="*/ 8397 w 268798"/>
                    <a:gd name="connsiteY7" fmla="*/ 28641 h 286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268798" h="28641">
                      <a:moveTo>
                        <a:pt x="8397" y="28618"/>
                      </a:moveTo>
                      <a:cubicBezTo>
                        <a:pt x="4372" y="28618"/>
                        <a:pt x="824" y="26049"/>
                        <a:pt x="119" y="22433"/>
                      </a:cubicBezTo>
                      <a:cubicBezTo>
                        <a:pt x="-654" y="18385"/>
                        <a:pt x="2416" y="14519"/>
                        <a:pt x="6987" y="13837"/>
                      </a:cubicBezTo>
                      <a:cubicBezTo>
                        <a:pt x="14264" y="12746"/>
                        <a:pt x="186022" y="-12906"/>
                        <a:pt x="262908" y="8493"/>
                      </a:cubicBezTo>
                      <a:cubicBezTo>
                        <a:pt x="267342" y="9721"/>
                        <a:pt x="269798" y="13905"/>
                        <a:pt x="268411" y="17840"/>
                      </a:cubicBezTo>
                      <a:cubicBezTo>
                        <a:pt x="267024" y="21774"/>
                        <a:pt x="262294" y="23957"/>
                        <a:pt x="257882" y="22706"/>
                      </a:cubicBezTo>
                      <a:cubicBezTo>
                        <a:pt x="184840" y="2376"/>
                        <a:pt x="11558" y="28277"/>
                        <a:pt x="9829" y="28528"/>
                      </a:cubicBezTo>
                      <a:cubicBezTo>
                        <a:pt x="9352" y="28596"/>
                        <a:pt x="8874" y="28641"/>
                        <a:pt x="8397" y="28641"/>
                      </a:cubicBezTo>
                      <a:close/>
                    </a:path>
                  </a:pathLst>
                </a:custGeom>
                <a:solidFill>
                  <a:srgbClr val="EE9849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LID4096"/>
                </a:p>
              </p:txBody>
            </p:sp>
          </p:grpSp>
          <p:sp>
            <p:nvSpPr>
              <p:cNvPr id="215" name="Freeform: Shape 214">
                <a:extLst>
                  <a:ext uri="{FF2B5EF4-FFF2-40B4-BE49-F238E27FC236}">
                    <a16:creationId xmlns:a16="http://schemas.microsoft.com/office/drawing/2014/main" id="{5F0E7D3E-408D-4461-508D-55821943F3CF}"/>
                  </a:ext>
                </a:extLst>
              </p:cNvPr>
              <p:cNvSpPr/>
              <p:nvPr/>
            </p:nvSpPr>
            <p:spPr>
              <a:xfrm>
                <a:off x="3336510" y="6388865"/>
                <a:ext cx="517615" cy="43324"/>
              </a:xfrm>
              <a:custGeom>
                <a:avLst/>
                <a:gdLst>
                  <a:gd name="connsiteX0" fmla="*/ 20 w 517615"/>
                  <a:gd name="connsiteY0" fmla="*/ 43324 h 43324"/>
                  <a:gd name="connsiteX1" fmla="*/ 517615 w 517615"/>
                  <a:gd name="connsiteY1" fmla="*/ 43324 h 43324"/>
                  <a:gd name="connsiteX2" fmla="*/ 205798 w 517615"/>
                  <a:gd name="connsiteY2" fmla="*/ 754 h 43324"/>
                  <a:gd name="connsiteX3" fmla="*/ 20 w 517615"/>
                  <a:gd name="connsiteY3" fmla="*/ 43324 h 43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7615" h="43324">
                    <a:moveTo>
                      <a:pt x="20" y="43324"/>
                    </a:moveTo>
                    <a:lnTo>
                      <a:pt x="517615" y="43324"/>
                    </a:lnTo>
                    <a:cubicBezTo>
                      <a:pt x="517615" y="43324"/>
                      <a:pt x="505563" y="-6682"/>
                      <a:pt x="205798" y="754"/>
                    </a:cubicBezTo>
                    <a:cubicBezTo>
                      <a:pt x="-6324" y="6030"/>
                      <a:pt x="20" y="43324"/>
                      <a:pt x="20" y="43324"/>
                    </a:cubicBezTo>
                    <a:close/>
                  </a:path>
                </a:pathLst>
              </a:custGeom>
              <a:solidFill>
                <a:srgbClr val="EE984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/>
              </a:p>
            </p:txBody>
          </p:sp>
          <p:sp>
            <p:nvSpPr>
              <p:cNvPr id="216" name="Freeform: Shape 215">
                <a:extLst>
                  <a:ext uri="{FF2B5EF4-FFF2-40B4-BE49-F238E27FC236}">
                    <a16:creationId xmlns:a16="http://schemas.microsoft.com/office/drawing/2014/main" id="{025AD124-4CF7-B4B4-0317-E8419B3792CA}"/>
                  </a:ext>
                </a:extLst>
              </p:cNvPr>
              <p:cNvSpPr/>
              <p:nvPr/>
            </p:nvSpPr>
            <p:spPr>
              <a:xfrm>
                <a:off x="3294370" y="6439942"/>
                <a:ext cx="87762" cy="441302"/>
              </a:xfrm>
              <a:custGeom>
                <a:avLst/>
                <a:gdLst>
                  <a:gd name="connsiteX0" fmla="*/ 23 w 87762"/>
                  <a:gd name="connsiteY0" fmla="*/ 441303 h 441302"/>
                  <a:gd name="connsiteX1" fmla="*/ 44526 w 87762"/>
                  <a:gd name="connsiteY1" fmla="*/ 8212 h 441302"/>
                  <a:gd name="connsiteX2" fmla="*/ 57624 w 87762"/>
                  <a:gd name="connsiteY2" fmla="*/ 230 h 441302"/>
                  <a:gd name="connsiteX3" fmla="*/ 85436 w 87762"/>
                  <a:gd name="connsiteY3" fmla="*/ 2526 h 441302"/>
                  <a:gd name="connsiteX4" fmla="*/ 11211 w 87762"/>
                  <a:gd name="connsiteY4" fmla="*/ 441303 h 441302"/>
                  <a:gd name="connsiteX5" fmla="*/ 0 w 87762"/>
                  <a:gd name="connsiteY5" fmla="*/ 441303 h 441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7762" h="441302">
                    <a:moveTo>
                      <a:pt x="23" y="441303"/>
                    </a:moveTo>
                    <a:cubicBezTo>
                      <a:pt x="60035" y="174194"/>
                      <a:pt x="44594" y="10281"/>
                      <a:pt x="44526" y="8212"/>
                    </a:cubicBezTo>
                    <a:cubicBezTo>
                      <a:pt x="44367" y="4096"/>
                      <a:pt x="52985" y="366"/>
                      <a:pt x="57624" y="230"/>
                    </a:cubicBezTo>
                    <a:cubicBezTo>
                      <a:pt x="62309" y="161"/>
                      <a:pt x="83025" y="-976"/>
                      <a:pt x="85436" y="2526"/>
                    </a:cubicBezTo>
                    <a:cubicBezTo>
                      <a:pt x="88574" y="7143"/>
                      <a:pt x="100672" y="209100"/>
                      <a:pt x="11211" y="441303"/>
                    </a:cubicBezTo>
                    <a:lnTo>
                      <a:pt x="0" y="441303"/>
                    </a:lnTo>
                    <a:close/>
                  </a:path>
                </a:pathLst>
              </a:custGeom>
              <a:solidFill>
                <a:srgbClr val="E58638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/>
              </a:p>
            </p:txBody>
          </p:sp>
          <p:sp>
            <p:nvSpPr>
              <p:cNvPr id="217" name="Freeform: Shape 216">
                <a:extLst>
                  <a:ext uri="{FF2B5EF4-FFF2-40B4-BE49-F238E27FC236}">
                    <a16:creationId xmlns:a16="http://schemas.microsoft.com/office/drawing/2014/main" id="{9239C428-C44F-3D22-470D-1A822D9C255D}"/>
                  </a:ext>
                </a:extLst>
              </p:cNvPr>
              <p:cNvSpPr/>
              <p:nvPr/>
            </p:nvSpPr>
            <p:spPr>
              <a:xfrm>
                <a:off x="3646044" y="6439942"/>
                <a:ext cx="87762" cy="441302"/>
              </a:xfrm>
              <a:custGeom>
                <a:avLst/>
                <a:gdLst>
                  <a:gd name="connsiteX0" fmla="*/ 87739 w 87762"/>
                  <a:gd name="connsiteY0" fmla="*/ 441303 h 441302"/>
                  <a:gd name="connsiteX1" fmla="*/ 43236 w 87762"/>
                  <a:gd name="connsiteY1" fmla="*/ 8212 h 441302"/>
                  <a:gd name="connsiteX2" fmla="*/ 30138 w 87762"/>
                  <a:gd name="connsiteY2" fmla="*/ 230 h 441302"/>
                  <a:gd name="connsiteX3" fmla="*/ 2326 w 87762"/>
                  <a:gd name="connsiteY3" fmla="*/ 2526 h 441302"/>
                  <a:gd name="connsiteX4" fmla="*/ 76551 w 87762"/>
                  <a:gd name="connsiteY4" fmla="*/ 441303 h 441302"/>
                  <a:gd name="connsiteX5" fmla="*/ 87762 w 87762"/>
                  <a:gd name="connsiteY5" fmla="*/ 441303 h 441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7762" h="441302">
                    <a:moveTo>
                      <a:pt x="87739" y="441303"/>
                    </a:moveTo>
                    <a:cubicBezTo>
                      <a:pt x="27727" y="174194"/>
                      <a:pt x="43168" y="10281"/>
                      <a:pt x="43236" y="8212"/>
                    </a:cubicBezTo>
                    <a:cubicBezTo>
                      <a:pt x="43396" y="4096"/>
                      <a:pt x="34777" y="366"/>
                      <a:pt x="30138" y="230"/>
                    </a:cubicBezTo>
                    <a:cubicBezTo>
                      <a:pt x="25431" y="161"/>
                      <a:pt x="4737" y="-976"/>
                      <a:pt x="2326" y="2526"/>
                    </a:cubicBezTo>
                    <a:cubicBezTo>
                      <a:pt x="-812" y="7143"/>
                      <a:pt x="-12910" y="209100"/>
                      <a:pt x="76551" y="441303"/>
                    </a:cubicBezTo>
                    <a:lnTo>
                      <a:pt x="87762" y="441303"/>
                    </a:lnTo>
                    <a:close/>
                  </a:path>
                </a:pathLst>
              </a:custGeom>
              <a:solidFill>
                <a:srgbClr val="E58638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/>
              </a:p>
            </p:txBody>
          </p:sp>
          <p:sp>
            <p:nvSpPr>
              <p:cNvPr id="218" name="Freeform: Shape 217">
                <a:extLst>
                  <a:ext uri="{FF2B5EF4-FFF2-40B4-BE49-F238E27FC236}">
                    <a16:creationId xmlns:a16="http://schemas.microsoft.com/office/drawing/2014/main" id="{AC7FE0DA-9B9F-5C18-1669-FB987150E47D}"/>
                  </a:ext>
                </a:extLst>
              </p:cNvPr>
              <p:cNvSpPr/>
              <p:nvPr/>
            </p:nvSpPr>
            <p:spPr>
              <a:xfrm>
                <a:off x="3785693" y="6439942"/>
                <a:ext cx="87762" cy="441302"/>
              </a:xfrm>
              <a:custGeom>
                <a:avLst/>
                <a:gdLst>
                  <a:gd name="connsiteX0" fmla="*/ 87739 w 87762"/>
                  <a:gd name="connsiteY0" fmla="*/ 441303 h 441302"/>
                  <a:gd name="connsiteX1" fmla="*/ 43236 w 87762"/>
                  <a:gd name="connsiteY1" fmla="*/ 8212 h 441302"/>
                  <a:gd name="connsiteX2" fmla="*/ 30138 w 87762"/>
                  <a:gd name="connsiteY2" fmla="*/ 230 h 441302"/>
                  <a:gd name="connsiteX3" fmla="*/ 2326 w 87762"/>
                  <a:gd name="connsiteY3" fmla="*/ 2526 h 441302"/>
                  <a:gd name="connsiteX4" fmla="*/ 76551 w 87762"/>
                  <a:gd name="connsiteY4" fmla="*/ 441303 h 441302"/>
                  <a:gd name="connsiteX5" fmla="*/ 87762 w 87762"/>
                  <a:gd name="connsiteY5" fmla="*/ 441303 h 441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7762" h="441302">
                    <a:moveTo>
                      <a:pt x="87739" y="441303"/>
                    </a:moveTo>
                    <a:cubicBezTo>
                      <a:pt x="27727" y="174194"/>
                      <a:pt x="43168" y="10281"/>
                      <a:pt x="43236" y="8212"/>
                    </a:cubicBezTo>
                    <a:cubicBezTo>
                      <a:pt x="43395" y="4096"/>
                      <a:pt x="34777" y="366"/>
                      <a:pt x="30138" y="230"/>
                    </a:cubicBezTo>
                    <a:cubicBezTo>
                      <a:pt x="25453" y="161"/>
                      <a:pt x="4737" y="-976"/>
                      <a:pt x="2326" y="2526"/>
                    </a:cubicBezTo>
                    <a:cubicBezTo>
                      <a:pt x="-812" y="7143"/>
                      <a:pt x="-12910" y="209100"/>
                      <a:pt x="76551" y="441303"/>
                    </a:cubicBezTo>
                    <a:lnTo>
                      <a:pt x="87762" y="441303"/>
                    </a:lnTo>
                    <a:close/>
                  </a:path>
                </a:pathLst>
              </a:custGeom>
              <a:solidFill>
                <a:srgbClr val="CE6D25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/>
              </a:p>
            </p:txBody>
          </p:sp>
          <p:sp>
            <p:nvSpPr>
              <p:cNvPr id="219" name="Freeform: Shape 218">
                <a:extLst>
                  <a:ext uri="{FF2B5EF4-FFF2-40B4-BE49-F238E27FC236}">
                    <a16:creationId xmlns:a16="http://schemas.microsoft.com/office/drawing/2014/main" id="{B952502D-9581-CFA7-E42E-9494BA2CF859}"/>
                  </a:ext>
                </a:extLst>
              </p:cNvPr>
              <p:cNvSpPr/>
              <p:nvPr/>
            </p:nvSpPr>
            <p:spPr>
              <a:xfrm>
                <a:off x="3446321" y="6439942"/>
                <a:ext cx="87762" cy="441302"/>
              </a:xfrm>
              <a:custGeom>
                <a:avLst/>
                <a:gdLst>
                  <a:gd name="connsiteX0" fmla="*/ 23 w 87762"/>
                  <a:gd name="connsiteY0" fmla="*/ 441303 h 441302"/>
                  <a:gd name="connsiteX1" fmla="*/ 44526 w 87762"/>
                  <a:gd name="connsiteY1" fmla="*/ 8212 h 441302"/>
                  <a:gd name="connsiteX2" fmla="*/ 57624 w 87762"/>
                  <a:gd name="connsiteY2" fmla="*/ 230 h 441302"/>
                  <a:gd name="connsiteX3" fmla="*/ 85436 w 87762"/>
                  <a:gd name="connsiteY3" fmla="*/ 2526 h 441302"/>
                  <a:gd name="connsiteX4" fmla="*/ 11211 w 87762"/>
                  <a:gd name="connsiteY4" fmla="*/ 441303 h 441302"/>
                  <a:gd name="connsiteX5" fmla="*/ 0 w 87762"/>
                  <a:gd name="connsiteY5" fmla="*/ 441303 h 441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7762" h="441302">
                    <a:moveTo>
                      <a:pt x="23" y="441303"/>
                    </a:moveTo>
                    <a:cubicBezTo>
                      <a:pt x="60035" y="174194"/>
                      <a:pt x="44617" y="10281"/>
                      <a:pt x="44526" y="8212"/>
                    </a:cubicBezTo>
                    <a:cubicBezTo>
                      <a:pt x="44367" y="4096"/>
                      <a:pt x="52985" y="366"/>
                      <a:pt x="57624" y="230"/>
                    </a:cubicBezTo>
                    <a:cubicBezTo>
                      <a:pt x="62309" y="161"/>
                      <a:pt x="83025" y="-976"/>
                      <a:pt x="85436" y="2526"/>
                    </a:cubicBezTo>
                    <a:cubicBezTo>
                      <a:pt x="88574" y="7143"/>
                      <a:pt x="100672" y="209100"/>
                      <a:pt x="11211" y="441303"/>
                    </a:cubicBezTo>
                    <a:lnTo>
                      <a:pt x="0" y="441303"/>
                    </a:lnTo>
                    <a:close/>
                  </a:path>
                </a:pathLst>
              </a:custGeom>
              <a:solidFill>
                <a:srgbClr val="CE6D25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/>
              </a:p>
            </p:txBody>
          </p:sp>
          <p:sp>
            <p:nvSpPr>
              <p:cNvPr id="220" name="Freeform: Shape 219">
                <a:extLst>
                  <a:ext uri="{FF2B5EF4-FFF2-40B4-BE49-F238E27FC236}">
                    <a16:creationId xmlns:a16="http://schemas.microsoft.com/office/drawing/2014/main" id="{BEBDF4BE-8146-7960-36DC-94449CBE4427}"/>
                  </a:ext>
                </a:extLst>
              </p:cNvPr>
              <p:cNvSpPr/>
              <p:nvPr/>
            </p:nvSpPr>
            <p:spPr>
              <a:xfrm>
                <a:off x="3326206" y="6432167"/>
                <a:ext cx="538811" cy="15963"/>
              </a:xfrm>
              <a:custGeom>
                <a:avLst/>
                <a:gdLst>
                  <a:gd name="connsiteX0" fmla="*/ 530830 w 538811"/>
                  <a:gd name="connsiteY0" fmla="*/ 15964 h 15963"/>
                  <a:gd name="connsiteX1" fmla="*/ 7982 w 538811"/>
                  <a:gd name="connsiteY1" fmla="*/ 15964 h 15963"/>
                  <a:gd name="connsiteX2" fmla="*/ 0 w 538811"/>
                  <a:gd name="connsiteY2" fmla="*/ 7982 h 15963"/>
                  <a:gd name="connsiteX3" fmla="*/ 0 w 538811"/>
                  <a:gd name="connsiteY3" fmla="*/ 7982 h 15963"/>
                  <a:gd name="connsiteX4" fmla="*/ 7982 w 538811"/>
                  <a:gd name="connsiteY4" fmla="*/ 0 h 15963"/>
                  <a:gd name="connsiteX5" fmla="*/ 530830 w 538811"/>
                  <a:gd name="connsiteY5" fmla="*/ 0 h 15963"/>
                  <a:gd name="connsiteX6" fmla="*/ 538812 w 538811"/>
                  <a:gd name="connsiteY6" fmla="*/ 7982 h 15963"/>
                  <a:gd name="connsiteX7" fmla="*/ 538812 w 538811"/>
                  <a:gd name="connsiteY7" fmla="*/ 7982 h 15963"/>
                  <a:gd name="connsiteX8" fmla="*/ 530830 w 538811"/>
                  <a:gd name="connsiteY8" fmla="*/ 15964 h 159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38811" h="15963">
                    <a:moveTo>
                      <a:pt x="530830" y="15964"/>
                    </a:moveTo>
                    <a:lnTo>
                      <a:pt x="7982" y="15964"/>
                    </a:lnTo>
                    <a:cubicBezTo>
                      <a:pt x="3593" y="15964"/>
                      <a:pt x="0" y="12371"/>
                      <a:pt x="0" y="7982"/>
                    </a:cubicBezTo>
                    <a:lnTo>
                      <a:pt x="0" y="7982"/>
                    </a:lnTo>
                    <a:cubicBezTo>
                      <a:pt x="0" y="3593"/>
                      <a:pt x="3593" y="0"/>
                      <a:pt x="7982" y="0"/>
                    </a:cubicBezTo>
                    <a:lnTo>
                      <a:pt x="530830" y="0"/>
                    </a:lnTo>
                    <a:cubicBezTo>
                      <a:pt x="535219" y="0"/>
                      <a:pt x="538812" y="3593"/>
                      <a:pt x="538812" y="7982"/>
                    </a:cubicBezTo>
                    <a:lnTo>
                      <a:pt x="538812" y="7982"/>
                    </a:lnTo>
                    <a:cubicBezTo>
                      <a:pt x="538812" y="12371"/>
                      <a:pt x="535219" y="15964"/>
                      <a:pt x="530830" y="15964"/>
                    </a:cubicBezTo>
                    <a:close/>
                  </a:path>
                </a:pathLst>
              </a:custGeom>
              <a:solidFill>
                <a:srgbClr val="E58638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/>
              </a:p>
            </p:txBody>
          </p:sp>
        </p:grpSp>
        <p:grpSp>
          <p:nvGrpSpPr>
            <p:cNvPr id="170" name="Graphic 131">
              <a:extLst>
                <a:ext uri="{FF2B5EF4-FFF2-40B4-BE49-F238E27FC236}">
                  <a16:creationId xmlns:a16="http://schemas.microsoft.com/office/drawing/2014/main" id="{BA54416D-0A16-720C-F566-7A18E3F478CF}"/>
                </a:ext>
              </a:extLst>
            </p:cNvPr>
            <p:cNvGrpSpPr/>
            <p:nvPr/>
          </p:nvGrpSpPr>
          <p:grpSpPr>
            <a:xfrm>
              <a:off x="8907199" y="5868812"/>
              <a:ext cx="645780" cy="990324"/>
              <a:chOff x="4847632" y="5892967"/>
              <a:chExt cx="645780" cy="990324"/>
            </a:xfrm>
          </p:grpSpPr>
          <p:grpSp>
            <p:nvGrpSpPr>
              <p:cNvPr id="203" name="Graphic 131">
                <a:extLst>
                  <a:ext uri="{FF2B5EF4-FFF2-40B4-BE49-F238E27FC236}">
                    <a16:creationId xmlns:a16="http://schemas.microsoft.com/office/drawing/2014/main" id="{A89329EE-3E96-1513-6A8B-3F78DD277DF8}"/>
                  </a:ext>
                </a:extLst>
              </p:cNvPr>
              <p:cNvGrpSpPr/>
              <p:nvPr/>
            </p:nvGrpSpPr>
            <p:grpSpPr>
              <a:xfrm>
                <a:off x="5113299" y="5892967"/>
                <a:ext cx="380114" cy="541246"/>
                <a:chOff x="5113299" y="5892967"/>
                <a:chExt cx="380114" cy="541246"/>
              </a:xfrm>
              <a:solidFill>
                <a:srgbClr val="EE9849"/>
              </a:solidFill>
            </p:grpSpPr>
            <p:sp>
              <p:nvSpPr>
                <p:cNvPr id="210" name="Freeform: Shape 209">
                  <a:extLst>
                    <a:ext uri="{FF2B5EF4-FFF2-40B4-BE49-F238E27FC236}">
                      <a16:creationId xmlns:a16="http://schemas.microsoft.com/office/drawing/2014/main" id="{628F549D-EF04-8232-3952-5FC374E8EED6}"/>
                    </a:ext>
                  </a:extLst>
                </p:cNvPr>
                <p:cNvSpPr/>
                <p:nvPr/>
              </p:nvSpPr>
              <p:spPr>
                <a:xfrm>
                  <a:off x="5365854" y="5892967"/>
                  <a:ext cx="127559" cy="541246"/>
                </a:xfrm>
                <a:custGeom>
                  <a:avLst/>
                  <a:gdLst>
                    <a:gd name="connsiteX0" fmla="*/ 8629 w 127559"/>
                    <a:gd name="connsiteY0" fmla="*/ 541246 h 541246"/>
                    <a:gd name="connsiteX1" fmla="*/ 8743 w 127559"/>
                    <a:gd name="connsiteY1" fmla="*/ 541246 h 541246"/>
                    <a:gd name="connsiteX2" fmla="*/ 17020 w 127559"/>
                    <a:gd name="connsiteY2" fmla="*/ 533697 h 541246"/>
                    <a:gd name="connsiteX3" fmla="*/ 126697 w 127559"/>
                    <a:gd name="connsiteY3" fmla="*/ 13396 h 541246"/>
                    <a:gd name="connsiteX4" fmla="*/ 116055 w 127559"/>
                    <a:gd name="connsiteY4" fmla="*/ 206 h 541246"/>
                    <a:gd name="connsiteX5" fmla="*/ 96839 w 127559"/>
                    <a:gd name="connsiteY5" fmla="*/ 5346 h 541246"/>
                    <a:gd name="connsiteX6" fmla="*/ 43217 w 127559"/>
                    <a:gd name="connsiteY6" fmla="*/ 152635 h 541246"/>
                    <a:gd name="connsiteX7" fmla="*/ 215 w 127559"/>
                    <a:gd name="connsiteY7" fmla="*/ 533879 h 541246"/>
                    <a:gd name="connsiteX8" fmla="*/ 8606 w 127559"/>
                    <a:gd name="connsiteY8" fmla="*/ 541224 h 5412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27559" h="541246">
                      <a:moveTo>
                        <a:pt x="8629" y="541246"/>
                      </a:moveTo>
                      <a:lnTo>
                        <a:pt x="8743" y="541246"/>
                      </a:lnTo>
                      <a:cubicBezTo>
                        <a:pt x="13382" y="541178"/>
                        <a:pt x="17089" y="537813"/>
                        <a:pt x="17020" y="533697"/>
                      </a:cubicBezTo>
                      <a:cubicBezTo>
                        <a:pt x="12313" y="240823"/>
                        <a:pt x="125560" y="15647"/>
                        <a:pt x="126697" y="13396"/>
                      </a:cubicBezTo>
                      <a:cubicBezTo>
                        <a:pt x="128607" y="9644"/>
                        <a:pt x="128244" y="1275"/>
                        <a:pt x="116055" y="206"/>
                      </a:cubicBezTo>
                      <a:cubicBezTo>
                        <a:pt x="105390" y="-726"/>
                        <a:pt x="98772" y="1593"/>
                        <a:pt x="96839" y="5346"/>
                      </a:cubicBezTo>
                      <a:cubicBezTo>
                        <a:pt x="96543" y="5914"/>
                        <a:pt x="71279" y="59513"/>
                        <a:pt x="43217" y="152635"/>
                      </a:cubicBezTo>
                      <a:cubicBezTo>
                        <a:pt x="17339" y="238526"/>
                        <a:pt x="-2286" y="379130"/>
                        <a:pt x="215" y="533879"/>
                      </a:cubicBezTo>
                      <a:cubicBezTo>
                        <a:pt x="283" y="537949"/>
                        <a:pt x="4036" y="541224"/>
                        <a:pt x="8606" y="541224"/>
                      </a:cubicBezTo>
                      <a:close/>
                    </a:path>
                  </a:pathLst>
                </a:custGeom>
                <a:solidFill>
                  <a:srgbClr val="EE9849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LID4096"/>
                </a:p>
              </p:txBody>
            </p:sp>
            <p:sp>
              <p:nvSpPr>
                <p:cNvPr id="211" name="Freeform: Shape 210">
                  <a:extLst>
                    <a:ext uri="{FF2B5EF4-FFF2-40B4-BE49-F238E27FC236}">
                      <a16:creationId xmlns:a16="http://schemas.microsoft.com/office/drawing/2014/main" id="{B6951F47-15D3-7588-8851-BC8E1C207948}"/>
                    </a:ext>
                  </a:extLst>
                </p:cNvPr>
                <p:cNvSpPr/>
                <p:nvPr/>
              </p:nvSpPr>
              <p:spPr>
                <a:xfrm>
                  <a:off x="5113299" y="5892967"/>
                  <a:ext cx="127559" cy="541246"/>
                </a:xfrm>
                <a:custGeom>
                  <a:avLst/>
                  <a:gdLst>
                    <a:gd name="connsiteX0" fmla="*/ 8629 w 127559"/>
                    <a:gd name="connsiteY0" fmla="*/ 541246 h 541246"/>
                    <a:gd name="connsiteX1" fmla="*/ 8743 w 127559"/>
                    <a:gd name="connsiteY1" fmla="*/ 541246 h 541246"/>
                    <a:gd name="connsiteX2" fmla="*/ 17020 w 127559"/>
                    <a:gd name="connsiteY2" fmla="*/ 533697 h 541246"/>
                    <a:gd name="connsiteX3" fmla="*/ 126697 w 127559"/>
                    <a:gd name="connsiteY3" fmla="*/ 13396 h 541246"/>
                    <a:gd name="connsiteX4" fmla="*/ 116055 w 127559"/>
                    <a:gd name="connsiteY4" fmla="*/ 206 h 541246"/>
                    <a:gd name="connsiteX5" fmla="*/ 96839 w 127559"/>
                    <a:gd name="connsiteY5" fmla="*/ 5346 h 541246"/>
                    <a:gd name="connsiteX6" fmla="*/ 43217 w 127559"/>
                    <a:gd name="connsiteY6" fmla="*/ 152635 h 541246"/>
                    <a:gd name="connsiteX7" fmla="*/ 215 w 127559"/>
                    <a:gd name="connsiteY7" fmla="*/ 533879 h 541246"/>
                    <a:gd name="connsiteX8" fmla="*/ 8606 w 127559"/>
                    <a:gd name="connsiteY8" fmla="*/ 541224 h 5412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27559" h="541246">
                      <a:moveTo>
                        <a:pt x="8629" y="541246"/>
                      </a:moveTo>
                      <a:lnTo>
                        <a:pt x="8743" y="541246"/>
                      </a:lnTo>
                      <a:cubicBezTo>
                        <a:pt x="13382" y="541178"/>
                        <a:pt x="17088" y="537813"/>
                        <a:pt x="17020" y="533697"/>
                      </a:cubicBezTo>
                      <a:cubicBezTo>
                        <a:pt x="12313" y="240823"/>
                        <a:pt x="125560" y="15647"/>
                        <a:pt x="126697" y="13396"/>
                      </a:cubicBezTo>
                      <a:cubicBezTo>
                        <a:pt x="128607" y="9644"/>
                        <a:pt x="128244" y="1275"/>
                        <a:pt x="116055" y="206"/>
                      </a:cubicBezTo>
                      <a:cubicBezTo>
                        <a:pt x="105390" y="-726"/>
                        <a:pt x="98772" y="1593"/>
                        <a:pt x="96839" y="5346"/>
                      </a:cubicBezTo>
                      <a:cubicBezTo>
                        <a:pt x="96544" y="5914"/>
                        <a:pt x="71279" y="59513"/>
                        <a:pt x="43217" y="152635"/>
                      </a:cubicBezTo>
                      <a:cubicBezTo>
                        <a:pt x="17338" y="238526"/>
                        <a:pt x="-2287" y="379130"/>
                        <a:pt x="215" y="533879"/>
                      </a:cubicBezTo>
                      <a:cubicBezTo>
                        <a:pt x="283" y="537949"/>
                        <a:pt x="4035" y="541224"/>
                        <a:pt x="8606" y="541224"/>
                      </a:cubicBezTo>
                      <a:close/>
                    </a:path>
                  </a:pathLst>
                </a:custGeom>
                <a:solidFill>
                  <a:srgbClr val="EE9849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LID4096"/>
                </a:p>
              </p:txBody>
            </p:sp>
            <p:sp>
              <p:nvSpPr>
                <p:cNvPr id="212" name="Freeform: Shape 211">
                  <a:extLst>
                    <a:ext uri="{FF2B5EF4-FFF2-40B4-BE49-F238E27FC236}">
                      <a16:creationId xmlns:a16="http://schemas.microsoft.com/office/drawing/2014/main" id="{39C220A7-981F-7CB2-6753-E735520CD231}"/>
                    </a:ext>
                  </a:extLst>
                </p:cNvPr>
                <p:cNvSpPr/>
                <p:nvPr/>
              </p:nvSpPr>
              <p:spPr>
                <a:xfrm>
                  <a:off x="5188875" y="5967683"/>
                  <a:ext cx="268798" cy="28618"/>
                </a:xfrm>
                <a:custGeom>
                  <a:avLst/>
                  <a:gdLst>
                    <a:gd name="connsiteX0" fmla="*/ 260401 w 268798"/>
                    <a:gd name="connsiteY0" fmla="*/ 28618 h 28618"/>
                    <a:gd name="connsiteX1" fmla="*/ 268679 w 268798"/>
                    <a:gd name="connsiteY1" fmla="*/ 22433 h 28618"/>
                    <a:gd name="connsiteX2" fmla="*/ 261811 w 268798"/>
                    <a:gd name="connsiteY2" fmla="*/ 13837 h 28618"/>
                    <a:gd name="connsiteX3" fmla="*/ 5891 w 268798"/>
                    <a:gd name="connsiteY3" fmla="*/ 8493 h 28618"/>
                    <a:gd name="connsiteX4" fmla="*/ 387 w 268798"/>
                    <a:gd name="connsiteY4" fmla="*/ 17817 h 28618"/>
                    <a:gd name="connsiteX5" fmla="*/ 10916 w 268798"/>
                    <a:gd name="connsiteY5" fmla="*/ 22683 h 28618"/>
                    <a:gd name="connsiteX6" fmla="*/ 258969 w 268798"/>
                    <a:gd name="connsiteY6" fmla="*/ 28505 h 28618"/>
                    <a:gd name="connsiteX7" fmla="*/ 260401 w 268798"/>
                    <a:gd name="connsiteY7" fmla="*/ 28618 h 286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268798" h="28618">
                      <a:moveTo>
                        <a:pt x="260401" y="28618"/>
                      </a:moveTo>
                      <a:cubicBezTo>
                        <a:pt x="264426" y="28618"/>
                        <a:pt x="267974" y="26049"/>
                        <a:pt x="268679" y="22433"/>
                      </a:cubicBezTo>
                      <a:cubicBezTo>
                        <a:pt x="269452" y="18385"/>
                        <a:pt x="266382" y="14519"/>
                        <a:pt x="261811" y="13837"/>
                      </a:cubicBezTo>
                      <a:cubicBezTo>
                        <a:pt x="254534" y="12746"/>
                        <a:pt x="82776" y="-12906"/>
                        <a:pt x="5891" y="8493"/>
                      </a:cubicBezTo>
                      <a:cubicBezTo>
                        <a:pt x="1456" y="9721"/>
                        <a:pt x="-1000" y="13905"/>
                        <a:pt x="387" y="17817"/>
                      </a:cubicBezTo>
                      <a:cubicBezTo>
                        <a:pt x="1774" y="21751"/>
                        <a:pt x="6482" y="23934"/>
                        <a:pt x="10916" y="22683"/>
                      </a:cubicBezTo>
                      <a:cubicBezTo>
                        <a:pt x="83936" y="2376"/>
                        <a:pt x="257241" y="28255"/>
                        <a:pt x="258969" y="28505"/>
                      </a:cubicBezTo>
                      <a:cubicBezTo>
                        <a:pt x="259446" y="28573"/>
                        <a:pt x="259924" y="28618"/>
                        <a:pt x="260401" y="28618"/>
                      </a:cubicBezTo>
                      <a:close/>
                    </a:path>
                  </a:pathLst>
                </a:custGeom>
                <a:solidFill>
                  <a:srgbClr val="EE9849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LID4096"/>
                </a:p>
              </p:txBody>
            </p:sp>
            <p:sp>
              <p:nvSpPr>
                <p:cNvPr id="213" name="Freeform: Shape 212">
                  <a:extLst>
                    <a:ext uri="{FF2B5EF4-FFF2-40B4-BE49-F238E27FC236}">
                      <a16:creationId xmlns:a16="http://schemas.microsoft.com/office/drawing/2014/main" id="{3BBA4F7B-CCCF-C1CD-C941-963FA3B9BA41}"/>
                    </a:ext>
                  </a:extLst>
                </p:cNvPr>
                <p:cNvSpPr/>
                <p:nvPr/>
              </p:nvSpPr>
              <p:spPr>
                <a:xfrm>
                  <a:off x="5169250" y="6017007"/>
                  <a:ext cx="268798" cy="28641"/>
                </a:xfrm>
                <a:custGeom>
                  <a:avLst/>
                  <a:gdLst>
                    <a:gd name="connsiteX0" fmla="*/ 260401 w 268798"/>
                    <a:gd name="connsiteY0" fmla="*/ 28618 h 28641"/>
                    <a:gd name="connsiteX1" fmla="*/ 268679 w 268798"/>
                    <a:gd name="connsiteY1" fmla="*/ 22433 h 28641"/>
                    <a:gd name="connsiteX2" fmla="*/ 261811 w 268798"/>
                    <a:gd name="connsiteY2" fmla="*/ 13837 h 28641"/>
                    <a:gd name="connsiteX3" fmla="*/ 5891 w 268798"/>
                    <a:gd name="connsiteY3" fmla="*/ 8493 h 28641"/>
                    <a:gd name="connsiteX4" fmla="*/ 387 w 268798"/>
                    <a:gd name="connsiteY4" fmla="*/ 17840 h 28641"/>
                    <a:gd name="connsiteX5" fmla="*/ 10916 w 268798"/>
                    <a:gd name="connsiteY5" fmla="*/ 22706 h 28641"/>
                    <a:gd name="connsiteX6" fmla="*/ 258969 w 268798"/>
                    <a:gd name="connsiteY6" fmla="*/ 28528 h 28641"/>
                    <a:gd name="connsiteX7" fmla="*/ 260401 w 268798"/>
                    <a:gd name="connsiteY7" fmla="*/ 28641 h 286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268798" h="28641">
                      <a:moveTo>
                        <a:pt x="260401" y="28618"/>
                      </a:moveTo>
                      <a:cubicBezTo>
                        <a:pt x="264426" y="28618"/>
                        <a:pt x="267974" y="26049"/>
                        <a:pt x="268679" y="22433"/>
                      </a:cubicBezTo>
                      <a:cubicBezTo>
                        <a:pt x="269452" y="18385"/>
                        <a:pt x="266382" y="14542"/>
                        <a:pt x="261811" y="13837"/>
                      </a:cubicBezTo>
                      <a:cubicBezTo>
                        <a:pt x="254534" y="12746"/>
                        <a:pt x="82776" y="-12906"/>
                        <a:pt x="5891" y="8493"/>
                      </a:cubicBezTo>
                      <a:cubicBezTo>
                        <a:pt x="1456" y="9721"/>
                        <a:pt x="-1000" y="13905"/>
                        <a:pt x="387" y="17840"/>
                      </a:cubicBezTo>
                      <a:cubicBezTo>
                        <a:pt x="1774" y="21774"/>
                        <a:pt x="6482" y="23957"/>
                        <a:pt x="10916" y="22706"/>
                      </a:cubicBezTo>
                      <a:cubicBezTo>
                        <a:pt x="83958" y="2376"/>
                        <a:pt x="257241" y="28255"/>
                        <a:pt x="258969" y="28528"/>
                      </a:cubicBezTo>
                      <a:cubicBezTo>
                        <a:pt x="259446" y="28596"/>
                        <a:pt x="259924" y="28641"/>
                        <a:pt x="260401" y="28641"/>
                      </a:cubicBezTo>
                      <a:close/>
                    </a:path>
                  </a:pathLst>
                </a:custGeom>
                <a:solidFill>
                  <a:srgbClr val="EE9849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LID4096"/>
                </a:p>
              </p:txBody>
            </p:sp>
          </p:grpSp>
          <p:sp>
            <p:nvSpPr>
              <p:cNvPr id="204" name="Freeform: Shape 203">
                <a:extLst>
                  <a:ext uri="{FF2B5EF4-FFF2-40B4-BE49-F238E27FC236}">
                    <a16:creationId xmlns:a16="http://schemas.microsoft.com/office/drawing/2014/main" id="{031A0275-C090-5446-3E5B-04F3CD62FDAE}"/>
                  </a:ext>
                </a:extLst>
              </p:cNvPr>
              <p:cNvSpPr/>
              <p:nvPr/>
            </p:nvSpPr>
            <p:spPr>
              <a:xfrm>
                <a:off x="4866985" y="6390908"/>
                <a:ext cx="517615" cy="43305"/>
              </a:xfrm>
              <a:custGeom>
                <a:avLst/>
                <a:gdLst>
                  <a:gd name="connsiteX0" fmla="*/ 517595 w 517615"/>
                  <a:gd name="connsiteY0" fmla="*/ 43306 h 43305"/>
                  <a:gd name="connsiteX1" fmla="*/ 0 w 517615"/>
                  <a:gd name="connsiteY1" fmla="*/ 43306 h 43305"/>
                  <a:gd name="connsiteX2" fmla="*/ 311817 w 517615"/>
                  <a:gd name="connsiteY2" fmla="*/ 759 h 43305"/>
                  <a:gd name="connsiteX3" fmla="*/ 517595 w 517615"/>
                  <a:gd name="connsiteY3" fmla="*/ 43306 h 433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7615" h="43305">
                    <a:moveTo>
                      <a:pt x="517595" y="43306"/>
                    </a:moveTo>
                    <a:lnTo>
                      <a:pt x="0" y="43306"/>
                    </a:lnTo>
                    <a:cubicBezTo>
                      <a:pt x="0" y="43306"/>
                      <a:pt x="12052" y="-6700"/>
                      <a:pt x="311817" y="759"/>
                    </a:cubicBezTo>
                    <a:cubicBezTo>
                      <a:pt x="523940" y="6034"/>
                      <a:pt x="517595" y="43306"/>
                      <a:pt x="517595" y="43306"/>
                    </a:cubicBezTo>
                    <a:close/>
                  </a:path>
                </a:pathLst>
              </a:custGeom>
              <a:solidFill>
                <a:srgbClr val="EE984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/>
              </a:p>
            </p:txBody>
          </p:sp>
          <p:sp>
            <p:nvSpPr>
              <p:cNvPr id="205" name="Freeform: Shape 204">
                <a:extLst>
                  <a:ext uri="{FF2B5EF4-FFF2-40B4-BE49-F238E27FC236}">
                    <a16:creationId xmlns:a16="http://schemas.microsoft.com/office/drawing/2014/main" id="{D53A12FA-B105-FD71-1BA7-482CA830BB12}"/>
                  </a:ext>
                </a:extLst>
              </p:cNvPr>
              <p:cNvSpPr/>
              <p:nvPr/>
            </p:nvSpPr>
            <p:spPr>
              <a:xfrm>
                <a:off x="5338978" y="6441988"/>
                <a:ext cx="87762" cy="441302"/>
              </a:xfrm>
              <a:custGeom>
                <a:avLst/>
                <a:gdLst>
                  <a:gd name="connsiteX0" fmla="*/ 87740 w 87762"/>
                  <a:gd name="connsiteY0" fmla="*/ 441303 h 441302"/>
                  <a:gd name="connsiteX1" fmla="*/ 43236 w 87762"/>
                  <a:gd name="connsiteY1" fmla="*/ 8212 h 441302"/>
                  <a:gd name="connsiteX2" fmla="*/ 30138 w 87762"/>
                  <a:gd name="connsiteY2" fmla="*/ 230 h 441302"/>
                  <a:gd name="connsiteX3" fmla="*/ 2326 w 87762"/>
                  <a:gd name="connsiteY3" fmla="*/ 2526 h 441302"/>
                  <a:gd name="connsiteX4" fmla="*/ 76551 w 87762"/>
                  <a:gd name="connsiteY4" fmla="*/ 441303 h 441302"/>
                  <a:gd name="connsiteX5" fmla="*/ 87762 w 87762"/>
                  <a:gd name="connsiteY5" fmla="*/ 441303 h 441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7762" h="441302">
                    <a:moveTo>
                      <a:pt x="87740" y="441303"/>
                    </a:moveTo>
                    <a:cubicBezTo>
                      <a:pt x="27727" y="174194"/>
                      <a:pt x="43168" y="10258"/>
                      <a:pt x="43236" y="8212"/>
                    </a:cubicBezTo>
                    <a:cubicBezTo>
                      <a:pt x="43396" y="4096"/>
                      <a:pt x="34777" y="366"/>
                      <a:pt x="30138" y="230"/>
                    </a:cubicBezTo>
                    <a:cubicBezTo>
                      <a:pt x="25453" y="161"/>
                      <a:pt x="4737" y="-976"/>
                      <a:pt x="2326" y="2526"/>
                    </a:cubicBezTo>
                    <a:cubicBezTo>
                      <a:pt x="-812" y="7143"/>
                      <a:pt x="-12910" y="209101"/>
                      <a:pt x="76551" y="441303"/>
                    </a:cubicBezTo>
                    <a:lnTo>
                      <a:pt x="87762" y="441303"/>
                    </a:lnTo>
                    <a:close/>
                  </a:path>
                </a:pathLst>
              </a:custGeom>
              <a:solidFill>
                <a:srgbClr val="E58638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/>
              </a:p>
            </p:txBody>
          </p:sp>
          <p:sp>
            <p:nvSpPr>
              <p:cNvPr id="206" name="Freeform: Shape 205">
                <a:extLst>
                  <a:ext uri="{FF2B5EF4-FFF2-40B4-BE49-F238E27FC236}">
                    <a16:creationId xmlns:a16="http://schemas.microsoft.com/office/drawing/2014/main" id="{FB3A89C0-0CEF-69A9-6DC4-6C8A9E99B154}"/>
                  </a:ext>
                </a:extLst>
              </p:cNvPr>
              <p:cNvSpPr/>
              <p:nvPr/>
            </p:nvSpPr>
            <p:spPr>
              <a:xfrm>
                <a:off x="4987282" y="6441988"/>
                <a:ext cx="87762" cy="441302"/>
              </a:xfrm>
              <a:custGeom>
                <a:avLst/>
                <a:gdLst>
                  <a:gd name="connsiteX0" fmla="*/ 23 w 87762"/>
                  <a:gd name="connsiteY0" fmla="*/ 441303 h 441302"/>
                  <a:gd name="connsiteX1" fmla="*/ 44526 w 87762"/>
                  <a:gd name="connsiteY1" fmla="*/ 8212 h 441302"/>
                  <a:gd name="connsiteX2" fmla="*/ 57624 w 87762"/>
                  <a:gd name="connsiteY2" fmla="*/ 230 h 441302"/>
                  <a:gd name="connsiteX3" fmla="*/ 85436 w 87762"/>
                  <a:gd name="connsiteY3" fmla="*/ 2526 h 441302"/>
                  <a:gd name="connsiteX4" fmla="*/ 11211 w 87762"/>
                  <a:gd name="connsiteY4" fmla="*/ 441303 h 441302"/>
                  <a:gd name="connsiteX5" fmla="*/ 0 w 87762"/>
                  <a:gd name="connsiteY5" fmla="*/ 441303 h 441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7762" h="441302">
                    <a:moveTo>
                      <a:pt x="23" y="441303"/>
                    </a:moveTo>
                    <a:cubicBezTo>
                      <a:pt x="60035" y="174194"/>
                      <a:pt x="44594" y="10258"/>
                      <a:pt x="44526" y="8212"/>
                    </a:cubicBezTo>
                    <a:cubicBezTo>
                      <a:pt x="44367" y="4096"/>
                      <a:pt x="52985" y="366"/>
                      <a:pt x="57624" y="230"/>
                    </a:cubicBezTo>
                    <a:cubicBezTo>
                      <a:pt x="62331" y="161"/>
                      <a:pt x="83025" y="-976"/>
                      <a:pt x="85436" y="2526"/>
                    </a:cubicBezTo>
                    <a:cubicBezTo>
                      <a:pt x="88574" y="7143"/>
                      <a:pt x="100672" y="209101"/>
                      <a:pt x="11211" y="441303"/>
                    </a:cubicBezTo>
                    <a:lnTo>
                      <a:pt x="0" y="441303"/>
                    </a:lnTo>
                    <a:close/>
                  </a:path>
                </a:pathLst>
              </a:custGeom>
              <a:solidFill>
                <a:srgbClr val="E58638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/>
              </a:p>
            </p:txBody>
          </p:sp>
          <p:sp>
            <p:nvSpPr>
              <p:cNvPr id="207" name="Freeform: Shape 206">
                <a:extLst>
                  <a:ext uri="{FF2B5EF4-FFF2-40B4-BE49-F238E27FC236}">
                    <a16:creationId xmlns:a16="http://schemas.microsoft.com/office/drawing/2014/main" id="{9CBEB17B-3390-67C1-6A46-29DC28A443E8}"/>
                  </a:ext>
                </a:extLst>
              </p:cNvPr>
              <p:cNvSpPr/>
              <p:nvPr/>
            </p:nvSpPr>
            <p:spPr>
              <a:xfrm>
                <a:off x="4847632" y="6441988"/>
                <a:ext cx="87762" cy="441302"/>
              </a:xfrm>
              <a:custGeom>
                <a:avLst/>
                <a:gdLst>
                  <a:gd name="connsiteX0" fmla="*/ 23 w 87762"/>
                  <a:gd name="connsiteY0" fmla="*/ 441303 h 441302"/>
                  <a:gd name="connsiteX1" fmla="*/ 44526 w 87762"/>
                  <a:gd name="connsiteY1" fmla="*/ 8212 h 441302"/>
                  <a:gd name="connsiteX2" fmla="*/ 57624 w 87762"/>
                  <a:gd name="connsiteY2" fmla="*/ 230 h 441302"/>
                  <a:gd name="connsiteX3" fmla="*/ 85436 w 87762"/>
                  <a:gd name="connsiteY3" fmla="*/ 2526 h 441302"/>
                  <a:gd name="connsiteX4" fmla="*/ 11211 w 87762"/>
                  <a:gd name="connsiteY4" fmla="*/ 441303 h 441302"/>
                  <a:gd name="connsiteX5" fmla="*/ 0 w 87762"/>
                  <a:gd name="connsiteY5" fmla="*/ 441303 h 441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7762" h="441302">
                    <a:moveTo>
                      <a:pt x="23" y="441303"/>
                    </a:moveTo>
                    <a:cubicBezTo>
                      <a:pt x="60035" y="174194"/>
                      <a:pt x="44594" y="10258"/>
                      <a:pt x="44526" y="8212"/>
                    </a:cubicBezTo>
                    <a:cubicBezTo>
                      <a:pt x="44367" y="4096"/>
                      <a:pt x="52985" y="366"/>
                      <a:pt x="57624" y="230"/>
                    </a:cubicBezTo>
                    <a:cubicBezTo>
                      <a:pt x="62309" y="161"/>
                      <a:pt x="83025" y="-976"/>
                      <a:pt x="85436" y="2526"/>
                    </a:cubicBezTo>
                    <a:cubicBezTo>
                      <a:pt x="88574" y="7143"/>
                      <a:pt x="100672" y="209101"/>
                      <a:pt x="11211" y="441303"/>
                    </a:cubicBezTo>
                    <a:lnTo>
                      <a:pt x="0" y="441303"/>
                    </a:lnTo>
                    <a:close/>
                  </a:path>
                </a:pathLst>
              </a:custGeom>
              <a:solidFill>
                <a:srgbClr val="CE6D25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/>
              </a:p>
            </p:txBody>
          </p:sp>
          <p:sp>
            <p:nvSpPr>
              <p:cNvPr id="208" name="Freeform: Shape 207">
                <a:extLst>
                  <a:ext uri="{FF2B5EF4-FFF2-40B4-BE49-F238E27FC236}">
                    <a16:creationId xmlns:a16="http://schemas.microsoft.com/office/drawing/2014/main" id="{40910204-6D0C-01F1-9235-76237089860B}"/>
                  </a:ext>
                </a:extLst>
              </p:cNvPr>
              <p:cNvSpPr/>
              <p:nvPr/>
            </p:nvSpPr>
            <p:spPr>
              <a:xfrm>
                <a:off x="5187027" y="6441988"/>
                <a:ext cx="87762" cy="441302"/>
              </a:xfrm>
              <a:custGeom>
                <a:avLst/>
                <a:gdLst>
                  <a:gd name="connsiteX0" fmla="*/ 87739 w 87762"/>
                  <a:gd name="connsiteY0" fmla="*/ 441303 h 441302"/>
                  <a:gd name="connsiteX1" fmla="*/ 43236 w 87762"/>
                  <a:gd name="connsiteY1" fmla="*/ 8212 h 441302"/>
                  <a:gd name="connsiteX2" fmla="*/ 30138 w 87762"/>
                  <a:gd name="connsiteY2" fmla="*/ 230 h 441302"/>
                  <a:gd name="connsiteX3" fmla="*/ 2326 w 87762"/>
                  <a:gd name="connsiteY3" fmla="*/ 2526 h 441302"/>
                  <a:gd name="connsiteX4" fmla="*/ 76551 w 87762"/>
                  <a:gd name="connsiteY4" fmla="*/ 441303 h 441302"/>
                  <a:gd name="connsiteX5" fmla="*/ 87762 w 87762"/>
                  <a:gd name="connsiteY5" fmla="*/ 441303 h 441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7762" h="441302">
                    <a:moveTo>
                      <a:pt x="87739" y="441303"/>
                    </a:moveTo>
                    <a:cubicBezTo>
                      <a:pt x="27727" y="174194"/>
                      <a:pt x="43168" y="10258"/>
                      <a:pt x="43236" y="8212"/>
                    </a:cubicBezTo>
                    <a:cubicBezTo>
                      <a:pt x="43395" y="4096"/>
                      <a:pt x="34777" y="366"/>
                      <a:pt x="30138" y="230"/>
                    </a:cubicBezTo>
                    <a:cubicBezTo>
                      <a:pt x="25453" y="161"/>
                      <a:pt x="4737" y="-976"/>
                      <a:pt x="2326" y="2526"/>
                    </a:cubicBezTo>
                    <a:cubicBezTo>
                      <a:pt x="-812" y="7143"/>
                      <a:pt x="-12910" y="209101"/>
                      <a:pt x="76551" y="441303"/>
                    </a:cubicBezTo>
                    <a:lnTo>
                      <a:pt x="87762" y="441303"/>
                    </a:lnTo>
                    <a:close/>
                  </a:path>
                </a:pathLst>
              </a:custGeom>
              <a:solidFill>
                <a:srgbClr val="CE6D25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/>
              </a:p>
            </p:txBody>
          </p:sp>
          <p:sp>
            <p:nvSpPr>
              <p:cNvPr id="209" name="Freeform: Shape 208">
                <a:extLst>
                  <a:ext uri="{FF2B5EF4-FFF2-40B4-BE49-F238E27FC236}">
                    <a16:creationId xmlns:a16="http://schemas.microsoft.com/office/drawing/2014/main" id="{E0DC1A58-B2D9-5D48-3A07-8D10C15DCD31}"/>
                  </a:ext>
                </a:extLst>
              </p:cNvPr>
              <p:cNvSpPr/>
              <p:nvPr/>
            </p:nvSpPr>
            <p:spPr>
              <a:xfrm>
                <a:off x="4856069" y="6434214"/>
                <a:ext cx="538811" cy="15963"/>
              </a:xfrm>
              <a:custGeom>
                <a:avLst/>
                <a:gdLst>
                  <a:gd name="connsiteX0" fmla="*/ 7982 w 538811"/>
                  <a:gd name="connsiteY0" fmla="*/ 15964 h 15963"/>
                  <a:gd name="connsiteX1" fmla="*/ 530830 w 538811"/>
                  <a:gd name="connsiteY1" fmla="*/ 15964 h 15963"/>
                  <a:gd name="connsiteX2" fmla="*/ 538812 w 538811"/>
                  <a:gd name="connsiteY2" fmla="*/ 7982 h 15963"/>
                  <a:gd name="connsiteX3" fmla="*/ 538812 w 538811"/>
                  <a:gd name="connsiteY3" fmla="*/ 7982 h 15963"/>
                  <a:gd name="connsiteX4" fmla="*/ 530830 w 538811"/>
                  <a:gd name="connsiteY4" fmla="*/ 0 h 15963"/>
                  <a:gd name="connsiteX5" fmla="*/ 7982 w 538811"/>
                  <a:gd name="connsiteY5" fmla="*/ 0 h 15963"/>
                  <a:gd name="connsiteX6" fmla="*/ 0 w 538811"/>
                  <a:gd name="connsiteY6" fmla="*/ 7982 h 15963"/>
                  <a:gd name="connsiteX7" fmla="*/ 0 w 538811"/>
                  <a:gd name="connsiteY7" fmla="*/ 7982 h 15963"/>
                  <a:gd name="connsiteX8" fmla="*/ 7982 w 538811"/>
                  <a:gd name="connsiteY8" fmla="*/ 15964 h 159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38811" h="15963">
                    <a:moveTo>
                      <a:pt x="7982" y="15964"/>
                    </a:moveTo>
                    <a:lnTo>
                      <a:pt x="530830" y="15964"/>
                    </a:lnTo>
                    <a:cubicBezTo>
                      <a:pt x="535219" y="15964"/>
                      <a:pt x="538812" y="12371"/>
                      <a:pt x="538812" y="7982"/>
                    </a:cubicBezTo>
                    <a:lnTo>
                      <a:pt x="538812" y="7982"/>
                    </a:lnTo>
                    <a:cubicBezTo>
                      <a:pt x="538812" y="3593"/>
                      <a:pt x="535219" y="0"/>
                      <a:pt x="530830" y="0"/>
                    </a:cubicBezTo>
                    <a:lnTo>
                      <a:pt x="7982" y="0"/>
                    </a:lnTo>
                    <a:cubicBezTo>
                      <a:pt x="3593" y="0"/>
                      <a:pt x="0" y="3593"/>
                      <a:pt x="0" y="7982"/>
                    </a:cubicBezTo>
                    <a:lnTo>
                      <a:pt x="0" y="7982"/>
                    </a:lnTo>
                    <a:cubicBezTo>
                      <a:pt x="0" y="12371"/>
                      <a:pt x="3593" y="15964"/>
                      <a:pt x="7982" y="15964"/>
                    </a:cubicBezTo>
                    <a:close/>
                  </a:path>
                </a:pathLst>
              </a:custGeom>
              <a:solidFill>
                <a:srgbClr val="E58638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/>
              </a:p>
            </p:txBody>
          </p:sp>
        </p:grp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CB0D45EC-F206-EDD1-3C8E-2E902C82A497}"/>
                </a:ext>
              </a:extLst>
            </p:cNvPr>
            <p:cNvSpPr/>
            <p:nvPr/>
          </p:nvSpPr>
          <p:spPr>
            <a:xfrm>
              <a:off x="7823754" y="6098606"/>
              <a:ext cx="1258091" cy="758484"/>
            </a:xfrm>
            <a:custGeom>
              <a:avLst/>
              <a:gdLst>
                <a:gd name="connsiteX0" fmla="*/ 1234601 w 1258091"/>
                <a:gd name="connsiteY0" fmla="*/ 0 h 758484"/>
                <a:gd name="connsiteX1" fmla="*/ 23491 w 1258091"/>
                <a:gd name="connsiteY1" fmla="*/ 0 h 758484"/>
                <a:gd name="connsiteX2" fmla="*/ 0 w 1258091"/>
                <a:gd name="connsiteY2" fmla="*/ 23491 h 758484"/>
                <a:gd name="connsiteX3" fmla="*/ 0 w 1258091"/>
                <a:gd name="connsiteY3" fmla="*/ 54122 h 758484"/>
                <a:gd name="connsiteX4" fmla="*/ 23491 w 1258091"/>
                <a:gd name="connsiteY4" fmla="*/ 77613 h 758484"/>
                <a:gd name="connsiteX5" fmla="*/ 608670 w 1258091"/>
                <a:gd name="connsiteY5" fmla="*/ 77613 h 758484"/>
                <a:gd name="connsiteX6" fmla="*/ 608670 w 1258091"/>
                <a:gd name="connsiteY6" fmla="*/ 671002 h 758484"/>
                <a:gd name="connsiteX7" fmla="*/ 382289 w 1258091"/>
                <a:gd name="connsiteY7" fmla="*/ 758484 h 758484"/>
                <a:gd name="connsiteX8" fmla="*/ 874188 w 1258091"/>
                <a:gd name="connsiteY8" fmla="*/ 758484 h 758484"/>
                <a:gd name="connsiteX9" fmla="*/ 649399 w 1258091"/>
                <a:gd name="connsiteY9" fmla="*/ 671002 h 758484"/>
                <a:gd name="connsiteX10" fmla="*/ 649399 w 1258091"/>
                <a:gd name="connsiteY10" fmla="*/ 77613 h 758484"/>
                <a:gd name="connsiteX11" fmla="*/ 1234601 w 1258091"/>
                <a:gd name="connsiteY11" fmla="*/ 77613 h 758484"/>
                <a:gd name="connsiteX12" fmla="*/ 1258092 w 1258091"/>
                <a:gd name="connsiteY12" fmla="*/ 54122 h 758484"/>
                <a:gd name="connsiteX13" fmla="*/ 1258092 w 1258091"/>
                <a:gd name="connsiteY13" fmla="*/ 23491 h 758484"/>
                <a:gd name="connsiteX14" fmla="*/ 1234601 w 1258091"/>
                <a:gd name="connsiteY14" fmla="*/ 0 h 758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258091" h="758484">
                  <a:moveTo>
                    <a:pt x="1234601" y="0"/>
                  </a:moveTo>
                  <a:lnTo>
                    <a:pt x="23491" y="0"/>
                  </a:lnTo>
                  <a:cubicBezTo>
                    <a:pt x="10574" y="0"/>
                    <a:pt x="0" y="10574"/>
                    <a:pt x="0" y="23491"/>
                  </a:cubicBezTo>
                  <a:lnTo>
                    <a:pt x="0" y="54122"/>
                  </a:lnTo>
                  <a:cubicBezTo>
                    <a:pt x="0" y="67039"/>
                    <a:pt x="10574" y="77613"/>
                    <a:pt x="23491" y="77613"/>
                  </a:cubicBezTo>
                  <a:lnTo>
                    <a:pt x="608670" y="77613"/>
                  </a:lnTo>
                  <a:lnTo>
                    <a:pt x="608670" y="671002"/>
                  </a:lnTo>
                  <a:cubicBezTo>
                    <a:pt x="505702" y="675118"/>
                    <a:pt x="418037" y="710456"/>
                    <a:pt x="382289" y="758484"/>
                  </a:cubicBezTo>
                  <a:lnTo>
                    <a:pt x="874188" y="758484"/>
                  </a:lnTo>
                  <a:cubicBezTo>
                    <a:pt x="838690" y="710252"/>
                    <a:pt x="752367" y="675141"/>
                    <a:pt x="649399" y="671002"/>
                  </a:cubicBezTo>
                  <a:lnTo>
                    <a:pt x="649399" y="77613"/>
                  </a:lnTo>
                  <a:lnTo>
                    <a:pt x="1234601" y="77613"/>
                  </a:lnTo>
                  <a:cubicBezTo>
                    <a:pt x="1247518" y="77613"/>
                    <a:pt x="1258092" y="67039"/>
                    <a:pt x="1258092" y="54122"/>
                  </a:cubicBezTo>
                  <a:lnTo>
                    <a:pt x="1258092" y="23491"/>
                  </a:lnTo>
                  <a:cubicBezTo>
                    <a:pt x="1258092" y="10574"/>
                    <a:pt x="1247518" y="0"/>
                    <a:pt x="1234601" y="0"/>
                  </a:cubicBezTo>
                  <a:close/>
                </a:path>
              </a:pathLst>
            </a:custGeom>
            <a:solidFill>
              <a:srgbClr val="2B478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ID4096"/>
            </a:p>
          </p:txBody>
        </p:sp>
        <p:grpSp>
          <p:nvGrpSpPr>
            <p:cNvPr id="172" name="Graphic 131">
              <a:extLst>
                <a:ext uri="{FF2B5EF4-FFF2-40B4-BE49-F238E27FC236}">
                  <a16:creationId xmlns:a16="http://schemas.microsoft.com/office/drawing/2014/main" id="{B9875C68-E40E-A782-A405-8A86D3A0DC2A}"/>
                </a:ext>
              </a:extLst>
            </p:cNvPr>
            <p:cNvGrpSpPr/>
            <p:nvPr/>
          </p:nvGrpSpPr>
          <p:grpSpPr>
            <a:xfrm>
              <a:off x="8339166" y="5996024"/>
              <a:ext cx="72996" cy="102718"/>
              <a:chOff x="4279599" y="6020179"/>
              <a:chExt cx="72996" cy="102718"/>
            </a:xfrm>
          </p:grpSpPr>
          <p:sp>
            <p:nvSpPr>
              <p:cNvPr id="200" name="Freeform: Shape 199">
                <a:extLst>
                  <a:ext uri="{FF2B5EF4-FFF2-40B4-BE49-F238E27FC236}">
                    <a16:creationId xmlns:a16="http://schemas.microsoft.com/office/drawing/2014/main" id="{659CA9AB-8940-CBE6-D6F3-055B9F2B4B23}"/>
                  </a:ext>
                </a:extLst>
              </p:cNvPr>
              <p:cNvSpPr/>
              <p:nvPr/>
            </p:nvSpPr>
            <p:spPr>
              <a:xfrm>
                <a:off x="4282624" y="6034846"/>
                <a:ext cx="66970" cy="88050"/>
              </a:xfrm>
              <a:custGeom>
                <a:avLst/>
                <a:gdLst>
                  <a:gd name="connsiteX0" fmla="*/ 66971 w 66970"/>
                  <a:gd name="connsiteY0" fmla="*/ 0 h 88050"/>
                  <a:gd name="connsiteX1" fmla="*/ 66016 w 66970"/>
                  <a:gd name="connsiteY1" fmla="*/ 21740 h 88050"/>
                  <a:gd name="connsiteX2" fmla="*/ 64037 w 66970"/>
                  <a:gd name="connsiteY2" fmla="*/ 67152 h 88050"/>
                  <a:gd name="connsiteX3" fmla="*/ 63127 w 66970"/>
                  <a:gd name="connsiteY3" fmla="*/ 88051 h 88050"/>
                  <a:gd name="connsiteX4" fmla="*/ 5481 w 66970"/>
                  <a:gd name="connsiteY4" fmla="*/ 88051 h 88050"/>
                  <a:gd name="connsiteX5" fmla="*/ 4162 w 66970"/>
                  <a:gd name="connsiteY5" fmla="*/ 67152 h 88050"/>
                  <a:gd name="connsiteX6" fmla="*/ 1342 w 66970"/>
                  <a:gd name="connsiteY6" fmla="*/ 21740 h 88050"/>
                  <a:gd name="connsiteX7" fmla="*/ 0 w 66970"/>
                  <a:gd name="connsiteY7" fmla="*/ 0 h 88050"/>
                  <a:gd name="connsiteX8" fmla="*/ 66971 w 66970"/>
                  <a:gd name="connsiteY8" fmla="*/ 0 h 88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6970" h="88050">
                    <a:moveTo>
                      <a:pt x="66971" y="0"/>
                    </a:moveTo>
                    <a:lnTo>
                      <a:pt x="66016" y="21740"/>
                    </a:lnTo>
                    <a:lnTo>
                      <a:pt x="64037" y="67152"/>
                    </a:lnTo>
                    <a:lnTo>
                      <a:pt x="63127" y="88051"/>
                    </a:lnTo>
                    <a:lnTo>
                      <a:pt x="5481" y="88051"/>
                    </a:lnTo>
                    <a:lnTo>
                      <a:pt x="4162" y="67152"/>
                    </a:lnTo>
                    <a:lnTo>
                      <a:pt x="1342" y="21740"/>
                    </a:lnTo>
                    <a:lnTo>
                      <a:pt x="0" y="0"/>
                    </a:lnTo>
                    <a:lnTo>
                      <a:pt x="66971" y="0"/>
                    </a:lnTo>
                    <a:close/>
                  </a:path>
                </a:pathLst>
              </a:custGeom>
              <a:solidFill>
                <a:srgbClr val="C45446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/>
              </a:p>
            </p:txBody>
          </p:sp>
          <p:sp>
            <p:nvSpPr>
              <p:cNvPr id="201" name="Freeform: Shape 200">
                <a:extLst>
                  <a:ext uri="{FF2B5EF4-FFF2-40B4-BE49-F238E27FC236}">
                    <a16:creationId xmlns:a16="http://schemas.microsoft.com/office/drawing/2014/main" id="{E158055F-DA17-1C6E-9096-FF6D125E791A}"/>
                  </a:ext>
                </a:extLst>
              </p:cNvPr>
              <p:cNvSpPr/>
              <p:nvPr/>
            </p:nvSpPr>
            <p:spPr>
              <a:xfrm>
                <a:off x="4279599" y="6020179"/>
                <a:ext cx="72996" cy="14667"/>
              </a:xfrm>
              <a:custGeom>
                <a:avLst/>
                <a:gdLst>
                  <a:gd name="connsiteX0" fmla="*/ 71086 w 72996"/>
                  <a:gd name="connsiteY0" fmla="*/ 0 h 14667"/>
                  <a:gd name="connsiteX1" fmla="*/ 2820 w 72996"/>
                  <a:gd name="connsiteY1" fmla="*/ 0 h 14667"/>
                  <a:gd name="connsiteX2" fmla="*/ 0 w 72996"/>
                  <a:gd name="connsiteY2" fmla="*/ 14668 h 14667"/>
                  <a:gd name="connsiteX3" fmla="*/ 72997 w 72996"/>
                  <a:gd name="connsiteY3" fmla="*/ 14668 h 14667"/>
                  <a:gd name="connsiteX4" fmla="*/ 71086 w 72996"/>
                  <a:gd name="connsiteY4" fmla="*/ 0 h 146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2996" h="14667">
                    <a:moveTo>
                      <a:pt x="71086" y="0"/>
                    </a:moveTo>
                    <a:lnTo>
                      <a:pt x="2820" y="0"/>
                    </a:lnTo>
                    <a:lnTo>
                      <a:pt x="0" y="14668"/>
                    </a:lnTo>
                    <a:lnTo>
                      <a:pt x="72997" y="14668"/>
                    </a:lnTo>
                    <a:lnTo>
                      <a:pt x="71086" y="0"/>
                    </a:lnTo>
                    <a:close/>
                  </a:path>
                </a:pathLst>
              </a:custGeom>
              <a:solidFill>
                <a:srgbClr val="DDE3F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/>
              </a:p>
            </p:txBody>
          </p:sp>
          <p:sp>
            <p:nvSpPr>
              <p:cNvPr id="202" name="Freeform: Shape 201">
                <a:extLst>
                  <a:ext uri="{FF2B5EF4-FFF2-40B4-BE49-F238E27FC236}">
                    <a16:creationId xmlns:a16="http://schemas.microsoft.com/office/drawing/2014/main" id="{473B515F-5E59-B8C7-F93E-0C05C54B3BEA}"/>
                  </a:ext>
                </a:extLst>
              </p:cNvPr>
              <p:cNvSpPr/>
              <p:nvPr/>
            </p:nvSpPr>
            <p:spPr>
              <a:xfrm>
                <a:off x="4283965" y="6056586"/>
                <a:ext cx="64673" cy="45412"/>
              </a:xfrm>
              <a:custGeom>
                <a:avLst/>
                <a:gdLst>
                  <a:gd name="connsiteX0" fmla="*/ 64674 w 64673"/>
                  <a:gd name="connsiteY0" fmla="*/ 0 h 45412"/>
                  <a:gd name="connsiteX1" fmla="*/ 62695 w 64673"/>
                  <a:gd name="connsiteY1" fmla="*/ 45413 h 45412"/>
                  <a:gd name="connsiteX2" fmla="*/ 2820 w 64673"/>
                  <a:gd name="connsiteY2" fmla="*/ 45413 h 45412"/>
                  <a:gd name="connsiteX3" fmla="*/ 0 w 64673"/>
                  <a:gd name="connsiteY3" fmla="*/ 0 h 45412"/>
                  <a:gd name="connsiteX4" fmla="*/ 64674 w 64673"/>
                  <a:gd name="connsiteY4" fmla="*/ 0 h 454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4673" h="45412">
                    <a:moveTo>
                      <a:pt x="64674" y="0"/>
                    </a:moveTo>
                    <a:lnTo>
                      <a:pt x="62695" y="45413"/>
                    </a:lnTo>
                    <a:lnTo>
                      <a:pt x="2820" y="45413"/>
                    </a:lnTo>
                    <a:lnTo>
                      <a:pt x="0" y="0"/>
                    </a:lnTo>
                    <a:lnTo>
                      <a:pt x="64674" y="0"/>
                    </a:lnTo>
                    <a:close/>
                  </a:path>
                </a:pathLst>
              </a:custGeom>
              <a:solidFill>
                <a:srgbClr val="E3797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/>
              </a:p>
            </p:txBody>
          </p:sp>
        </p:grpSp>
        <p:grpSp>
          <p:nvGrpSpPr>
            <p:cNvPr id="173" name="Graphic 131">
              <a:extLst>
                <a:ext uri="{FF2B5EF4-FFF2-40B4-BE49-F238E27FC236}">
                  <a16:creationId xmlns:a16="http://schemas.microsoft.com/office/drawing/2014/main" id="{DF2DE46D-614E-2206-CFC6-EC39CE022587}"/>
                </a:ext>
              </a:extLst>
            </p:cNvPr>
            <p:cNvGrpSpPr/>
            <p:nvPr/>
          </p:nvGrpSpPr>
          <p:grpSpPr>
            <a:xfrm>
              <a:off x="8447547" y="5938581"/>
              <a:ext cx="94463" cy="160183"/>
              <a:chOff x="4387980" y="5962736"/>
              <a:chExt cx="94463" cy="160183"/>
            </a:xfrm>
          </p:grpSpPr>
          <p:sp>
            <p:nvSpPr>
              <p:cNvPr id="195" name="Freeform: Shape 194">
                <a:extLst>
                  <a:ext uri="{FF2B5EF4-FFF2-40B4-BE49-F238E27FC236}">
                    <a16:creationId xmlns:a16="http://schemas.microsoft.com/office/drawing/2014/main" id="{EBB89DA6-0BB7-AD75-782F-1049F19D2013}"/>
                  </a:ext>
                </a:extLst>
              </p:cNvPr>
              <p:cNvSpPr/>
              <p:nvPr/>
            </p:nvSpPr>
            <p:spPr>
              <a:xfrm>
                <a:off x="4388185" y="6037204"/>
                <a:ext cx="66493" cy="85715"/>
              </a:xfrm>
              <a:custGeom>
                <a:avLst/>
                <a:gdLst>
                  <a:gd name="connsiteX0" fmla="*/ 66493 w 66493"/>
                  <a:gd name="connsiteY0" fmla="*/ 3873 h 85715"/>
                  <a:gd name="connsiteX1" fmla="*/ 66106 w 66493"/>
                  <a:gd name="connsiteY1" fmla="*/ 12810 h 85715"/>
                  <a:gd name="connsiteX2" fmla="*/ 65811 w 66493"/>
                  <a:gd name="connsiteY2" fmla="*/ 19382 h 85715"/>
                  <a:gd name="connsiteX3" fmla="*/ 63991 w 66493"/>
                  <a:gd name="connsiteY3" fmla="*/ 61224 h 85715"/>
                  <a:gd name="connsiteX4" fmla="*/ 63832 w 66493"/>
                  <a:gd name="connsiteY4" fmla="*/ 64795 h 85715"/>
                  <a:gd name="connsiteX5" fmla="*/ 62923 w 66493"/>
                  <a:gd name="connsiteY5" fmla="*/ 85716 h 85715"/>
                  <a:gd name="connsiteX6" fmla="*/ 5276 w 66493"/>
                  <a:gd name="connsiteY6" fmla="*/ 85716 h 85715"/>
                  <a:gd name="connsiteX7" fmla="*/ 3980 w 66493"/>
                  <a:gd name="connsiteY7" fmla="*/ 64795 h 85715"/>
                  <a:gd name="connsiteX8" fmla="*/ 3752 w 66493"/>
                  <a:gd name="connsiteY8" fmla="*/ 61224 h 85715"/>
                  <a:gd name="connsiteX9" fmla="*/ 1137 w 66493"/>
                  <a:gd name="connsiteY9" fmla="*/ 19382 h 85715"/>
                  <a:gd name="connsiteX10" fmla="*/ 728 w 66493"/>
                  <a:gd name="connsiteY10" fmla="*/ 12810 h 85715"/>
                  <a:gd name="connsiteX11" fmla="*/ 0 w 66493"/>
                  <a:gd name="connsiteY11" fmla="*/ 939 h 85715"/>
                  <a:gd name="connsiteX12" fmla="*/ 159 w 66493"/>
                  <a:gd name="connsiteY12" fmla="*/ 576 h 85715"/>
                  <a:gd name="connsiteX13" fmla="*/ 21672 w 66493"/>
                  <a:gd name="connsiteY13" fmla="*/ 3282 h 85715"/>
                  <a:gd name="connsiteX14" fmla="*/ 45867 w 66493"/>
                  <a:gd name="connsiteY14" fmla="*/ 1326 h 85715"/>
                  <a:gd name="connsiteX15" fmla="*/ 59557 w 66493"/>
                  <a:gd name="connsiteY15" fmla="*/ 5488 h 85715"/>
                  <a:gd name="connsiteX16" fmla="*/ 66493 w 66493"/>
                  <a:gd name="connsiteY16" fmla="*/ 3896 h 857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66493" h="85715">
                    <a:moveTo>
                      <a:pt x="66493" y="3873"/>
                    </a:moveTo>
                    <a:lnTo>
                      <a:pt x="66106" y="12810"/>
                    </a:lnTo>
                    <a:lnTo>
                      <a:pt x="65811" y="19382"/>
                    </a:lnTo>
                    <a:lnTo>
                      <a:pt x="63991" y="61224"/>
                    </a:lnTo>
                    <a:lnTo>
                      <a:pt x="63832" y="64795"/>
                    </a:lnTo>
                    <a:lnTo>
                      <a:pt x="62923" y="85716"/>
                    </a:lnTo>
                    <a:lnTo>
                      <a:pt x="5276" y="85716"/>
                    </a:lnTo>
                    <a:lnTo>
                      <a:pt x="3980" y="64795"/>
                    </a:lnTo>
                    <a:lnTo>
                      <a:pt x="3752" y="61224"/>
                    </a:lnTo>
                    <a:lnTo>
                      <a:pt x="1137" y="19382"/>
                    </a:lnTo>
                    <a:lnTo>
                      <a:pt x="728" y="12810"/>
                    </a:lnTo>
                    <a:lnTo>
                      <a:pt x="0" y="939"/>
                    </a:lnTo>
                    <a:lnTo>
                      <a:pt x="159" y="576"/>
                    </a:lnTo>
                    <a:cubicBezTo>
                      <a:pt x="159" y="576"/>
                      <a:pt x="13599" y="-1858"/>
                      <a:pt x="21672" y="3282"/>
                    </a:cubicBezTo>
                    <a:cubicBezTo>
                      <a:pt x="29744" y="8421"/>
                      <a:pt x="38545" y="-1608"/>
                      <a:pt x="45867" y="1326"/>
                    </a:cubicBezTo>
                    <a:cubicBezTo>
                      <a:pt x="53213" y="4260"/>
                      <a:pt x="53690" y="7921"/>
                      <a:pt x="59557" y="5488"/>
                    </a:cubicBezTo>
                    <a:cubicBezTo>
                      <a:pt x="61308" y="4760"/>
                      <a:pt x="63810" y="4237"/>
                      <a:pt x="66493" y="3896"/>
                    </a:cubicBezTo>
                    <a:close/>
                  </a:path>
                </a:pathLst>
              </a:custGeom>
              <a:solidFill>
                <a:srgbClr val="E3797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/>
              </a:p>
            </p:txBody>
          </p:sp>
          <p:sp>
            <p:nvSpPr>
              <p:cNvPr id="196" name="Freeform: Shape 195">
                <a:extLst>
                  <a:ext uri="{FF2B5EF4-FFF2-40B4-BE49-F238E27FC236}">
                    <a16:creationId xmlns:a16="http://schemas.microsoft.com/office/drawing/2014/main" id="{C43842FF-F281-F740-1804-834E7979C2EB}"/>
                  </a:ext>
                </a:extLst>
              </p:cNvPr>
              <p:cNvSpPr/>
              <p:nvPr/>
            </p:nvSpPr>
            <p:spPr>
              <a:xfrm>
                <a:off x="4387980" y="6034846"/>
                <a:ext cx="66970" cy="88050"/>
              </a:xfrm>
              <a:custGeom>
                <a:avLst/>
                <a:gdLst>
                  <a:gd name="connsiteX0" fmla="*/ 66971 w 66970"/>
                  <a:gd name="connsiteY0" fmla="*/ 0 h 88050"/>
                  <a:gd name="connsiteX1" fmla="*/ 66698 w 66970"/>
                  <a:gd name="connsiteY1" fmla="*/ 6231 h 88050"/>
                  <a:gd name="connsiteX2" fmla="*/ 66311 w 66970"/>
                  <a:gd name="connsiteY2" fmla="*/ 15145 h 88050"/>
                  <a:gd name="connsiteX3" fmla="*/ 66016 w 66970"/>
                  <a:gd name="connsiteY3" fmla="*/ 21717 h 88050"/>
                  <a:gd name="connsiteX4" fmla="*/ 64196 w 66970"/>
                  <a:gd name="connsiteY4" fmla="*/ 63560 h 88050"/>
                  <a:gd name="connsiteX5" fmla="*/ 64037 w 66970"/>
                  <a:gd name="connsiteY5" fmla="*/ 67130 h 88050"/>
                  <a:gd name="connsiteX6" fmla="*/ 63127 w 66970"/>
                  <a:gd name="connsiteY6" fmla="*/ 88051 h 88050"/>
                  <a:gd name="connsiteX7" fmla="*/ 5480 w 66970"/>
                  <a:gd name="connsiteY7" fmla="*/ 88051 h 88050"/>
                  <a:gd name="connsiteX8" fmla="*/ 4184 w 66970"/>
                  <a:gd name="connsiteY8" fmla="*/ 67130 h 88050"/>
                  <a:gd name="connsiteX9" fmla="*/ 3957 w 66970"/>
                  <a:gd name="connsiteY9" fmla="*/ 63560 h 88050"/>
                  <a:gd name="connsiteX10" fmla="*/ 1342 w 66970"/>
                  <a:gd name="connsiteY10" fmla="*/ 21717 h 88050"/>
                  <a:gd name="connsiteX11" fmla="*/ 932 w 66970"/>
                  <a:gd name="connsiteY11" fmla="*/ 15145 h 88050"/>
                  <a:gd name="connsiteX12" fmla="*/ 205 w 66970"/>
                  <a:gd name="connsiteY12" fmla="*/ 3297 h 88050"/>
                  <a:gd name="connsiteX13" fmla="*/ 0 w 66970"/>
                  <a:gd name="connsiteY13" fmla="*/ 0 h 88050"/>
                  <a:gd name="connsiteX14" fmla="*/ 66971 w 66970"/>
                  <a:gd name="connsiteY14" fmla="*/ 0 h 88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66970" h="88050">
                    <a:moveTo>
                      <a:pt x="66971" y="0"/>
                    </a:moveTo>
                    <a:lnTo>
                      <a:pt x="66698" y="6231"/>
                    </a:lnTo>
                    <a:lnTo>
                      <a:pt x="66311" y="15145"/>
                    </a:lnTo>
                    <a:lnTo>
                      <a:pt x="66016" y="21717"/>
                    </a:lnTo>
                    <a:lnTo>
                      <a:pt x="64196" y="63560"/>
                    </a:lnTo>
                    <a:lnTo>
                      <a:pt x="64037" y="67130"/>
                    </a:lnTo>
                    <a:lnTo>
                      <a:pt x="63127" y="88051"/>
                    </a:lnTo>
                    <a:lnTo>
                      <a:pt x="5480" y="88051"/>
                    </a:lnTo>
                    <a:lnTo>
                      <a:pt x="4184" y="67130"/>
                    </a:lnTo>
                    <a:lnTo>
                      <a:pt x="3957" y="63560"/>
                    </a:lnTo>
                    <a:lnTo>
                      <a:pt x="1342" y="21717"/>
                    </a:lnTo>
                    <a:lnTo>
                      <a:pt x="932" y="15145"/>
                    </a:lnTo>
                    <a:lnTo>
                      <a:pt x="205" y="3297"/>
                    </a:lnTo>
                    <a:lnTo>
                      <a:pt x="0" y="0"/>
                    </a:lnTo>
                    <a:lnTo>
                      <a:pt x="66971" y="0"/>
                    </a:lnTo>
                    <a:close/>
                  </a:path>
                </a:pathLst>
              </a:custGeom>
              <a:solidFill>
                <a:srgbClr val="E37970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/>
              </a:p>
            </p:txBody>
          </p:sp>
          <p:sp>
            <p:nvSpPr>
              <p:cNvPr id="197" name="Freeform: Shape 196">
                <a:extLst>
                  <a:ext uri="{FF2B5EF4-FFF2-40B4-BE49-F238E27FC236}">
                    <a16:creationId xmlns:a16="http://schemas.microsoft.com/office/drawing/2014/main" id="{E580F615-069D-E259-86D7-D6FA4FC97A2D}"/>
                  </a:ext>
                </a:extLst>
              </p:cNvPr>
              <p:cNvSpPr/>
              <p:nvPr/>
            </p:nvSpPr>
            <p:spPr>
              <a:xfrm>
                <a:off x="4388230" y="6000281"/>
                <a:ext cx="67084" cy="34565"/>
              </a:xfrm>
              <a:custGeom>
                <a:avLst/>
                <a:gdLst>
                  <a:gd name="connsiteX0" fmla="*/ 67062 w 67084"/>
                  <a:gd name="connsiteY0" fmla="*/ 34565 h 34565"/>
                  <a:gd name="connsiteX1" fmla="*/ 67084 w 67084"/>
                  <a:gd name="connsiteY1" fmla="*/ 33542 h 34565"/>
                  <a:gd name="connsiteX2" fmla="*/ 33542 w 67084"/>
                  <a:gd name="connsiteY2" fmla="*/ 0 h 34565"/>
                  <a:gd name="connsiteX3" fmla="*/ 0 w 67084"/>
                  <a:gd name="connsiteY3" fmla="*/ 33542 h 34565"/>
                  <a:gd name="connsiteX4" fmla="*/ 23 w 67084"/>
                  <a:gd name="connsiteY4" fmla="*/ 34565 h 34565"/>
                  <a:gd name="connsiteX5" fmla="*/ 67062 w 67084"/>
                  <a:gd name="connsiteY5" fmla="*/ 34565 h 34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7084" h="34565">
                    <a:moveTo>
                      <a:pt x="67062" y="34565"/>
                    </a:moveTo>
                    <a:cubicBezTo>
                      <a:pt x="67062" y="34224"/>
                      <a:pt x="67084" y="33883"/>
                      <a:pt x="67084" y="33542"/>
                    </a:cubicBezTo>
                    <a:cubicBezTo>
                      <a:pt x="67084" y="15009"/>
                      <a:pt x="52053" y="0"/>
                      <a:pt x="33542" y="0"/>
                    </a:cubicBezTo>
                    <a:cubicBezTo>
                      <a:pt x="15031" y="0"/>
                      <a:pt x="0" y="15031"/>
                      <a:pt x="0" y="33542"/>
                    </a:cubicBezTo>
                    <a:cubicBezTo>
                      <a:pt x="0" y="33883"/>
                      <a:pt x="0" y="34224"/>
                      <a:pt x="23" y="34565"/>
                    </a:cubicBezTo>
                    <a:lnTo>
                      <a:pt x="67062" y="34565"/>
                    </a:lnTo>
                    <a:close/>
                  </a:path>
                </a:pathLst>
              </a:custGeom>
              <a:solidFill>
                <a:srgbClr val="E37970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/>
              </a:p>
            </p:txBody>
          </p:sp>
          <p:sp>
            <p:nvSpPr>
              <p:cNvPr id="198" name="Freeform: Shape 197">
                <a:extLst>
                  <a:ext uri="{FF2B5EF4-FFF2-40B4-BE49-F238E27FC236}">
                    <a16:creationId xmlns:a16="http://schemas.microsoft.com/office/drawing/2014/main" id="{FF72298C-9C15-B63A-68CC-A6D25DED6EE6}"/>
                  </a:ext>
                </a:extLst>
              </p:cNvPr>
              <p:cNvSpPr/>
              <p:nvPr/>
            </p:nvSpPr>
            <p:spPr>
              <a:xfrm>
                <a:off x="4413017" y="5962736"/>
                <a:ext cx="69426" cy="154862"/>
              </a:xfrm>
              <a:custGeom>
                <a:avLst/>
                <a:gdLst>
                  <a:gd name="connsiteX0" fmla="*/ 2933 w 69426"/>
                  <a:gd name="connsiteY0" fmla="*/ 154862 h 154862"/>
                  <a:gd name="connsiteX1" fmla="*/ 0 w 69426"/>
                  <a:gd name="connsiteY1" fmla="*/ 154498 h 154862"/>
                  <a:gd name="connsiteX2" fmla="*/ 11029 w 69426"/>
                  <a:gd name="connsiteY2" fmla="*/ 20284 h 154862"/>
                  <a:gd name="connsiteX3" fmla="*/ 21831 w 69426"/>
                  <a:gd name="connsiteY3" fmla="*/ 8368 h 154862"/>
                  <a:gd name="connsiteX4" fmla="*/ 21990 w 69426"/>
                  <a:gd name="connsiteY4" fmla="*/ 8323 h 154862"/>
                  <a:gd name="connsiteX5" fmla="*/ 68926 w 69426"/>
                  <a:gd name="connsiteY5" fmla="*/ 0 h 154862"/>
                  <a:gd name="connsiteX6" fmla="*/ 69426 w 69426"/>
                  <a:gd name="connsiteY6" fmla="*/ 2888 h 154862"/>
                  <a:gd name="connsiteX7" fmla="*/ 22581 w 69426"/>
                  <a:gd name="connsiteY7" fmla="*/ 11188 h 154862"/>
                  <a:gd name="connsiteX8" fmla="*/ 13894 w 69426"/>
                  <a:gd name="connsiteY8" fmla="*/ 20762 h 154862"/>
                  <a:gd name="connsiteX9" fmla="*/ 2911 w 69426"/>
                  <a:gd name="connsiteY9" fmla="*/ 154840 h 1548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9426" h="154862">
                    <a:moveTo>
                      <a:pt x="2933" y="154862"/>
                    </a:moveTo>
                    <a:lnTo>
                      <a:pt x="0" y="154498"/>
                    </a:lnTo>
                    <a:cubicBezTo>
                      <a:pt x="182" y="152657"/>
                      <a:pt x="9574" y="28562"/>
                      <a:pt x="11029" y="20284"/>
                    </a:cubicBezTo>
                    <a:cubicBezTo>
                      <a:pt x="12644" y="11188"/>
                      <a:pt x="21467" y="8482"/>
                      <a:pt x="21831" y="8368"/>
                    </a:cubicBezTo>
                    <a:lnTo>
                      <a:pt x="21990" y="8323"/>
                    </a:lnTo>
                    <a:lnTo>
                      <a:pt x="68926" y="0"/>
                    </a:lnTo>
                    <a:lnTo>
                      <a:pt x="69426" y="2888"/>
                    </a:lnTo>
                    <a:lnTo>
                      <a:pt x="22581" y="11188"/>
                    </a:lnTo>
                    <a:cubicBezTo>
                      <a:pt x="21785" y="11438"/>
                      <a:pt x="15145" y="13781"/>
                      <a:pt x="13894" y="20762"/>
                    </a:cubicBezTo>
                    <a:cubicBezTo>
                      <a:pt x="12462" y="28926"/>
                      <a:pt x="2956" y="154385"/>
                      <a:pt x="2911" y="154840"/>
                    </a:cubicBezTo>
                    <a:close/>
                  </a:path>
                </a:pathLst>
              </a:custGeom>
              <a:solidFill>
                <a:srgbClr val="C45446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/>
              </a:p>
            </p:txBody>
          </p:sp>
          <p:sp>
            <p:nvSpPr>
              <p:cNvPr id="199" name="Freeform: Shape 198">
                <a:extLst>
                  <a:ext uri="{FF2B5EF4-FFF2-40B4-BE49-F238E27FC236}">
                    <a16:creationId xmlns:a16="http://schemas.microsoft.com/office/drawing/2014/main" id="{64D7A4FC-50CB-9150-2DCD-9C7A1E38D5DA}"/>
                  </a:ext>
                </a:extLst>
              </p:cNvPr>
              <p:cNvSpPr/>
              <p:nvPr/>
            </p:nvSpPr>
            <p:spPr>
              <a:xfrm>
                <a:off x="4388912" y="6049991"/>
                <a:ext cx="65378" cy="48414"/>
              </a:xfrm>
              <a:custGeom>
                <a:avLst/>
                <a:gdLst>
                  <a:gd name="connsiteX0" fmla="*/ 65379 w 65378"/>
                  <a:gd name="connsiteY0" fmla="*/ 0 h 48414"/>
                  <a:gd name="connsiteX1" fmla="*/ 65083 w 65378"/>
                  <a:gd name="connsiteY1" fmla="*/ 6572 h 48414"/>
                  <a:gd name="connsiteX2" fmla="*/ 63264 w 65378"/>
                  <a:gd name="connsiteY2" fmla="*/ 48414 h 48414"/>
                  <a:gd name="connsiteX3" fmla="*/ 3025 w 65378"/>
                  <a:gd name="connsiteY3" fmla="*/ 48414 h 48414"/>
                  <a:gd name="connsiteX4" fmla="*/ 409 w 65378"/>
                  <a:gd name="connsiteY4" fmla="*/ 6572 h 48414"/>
                  <a:gd name="connsiteX5" fmla="*/ 0 w 65378"/>
                  <a:gd name="connsiteY5" fmla="*/ 0 h 48414"/>
                  <a:gd name="connsiteX6" fmla="*/ 65379 w 65378"/>
                  <a:gd name="connsiteY6" fmla="*/ 0 h 484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5378" h="48414">
                    <a:moveTo>
                      <a:pt x="65379" y="0"/>
                    </a:moveTo>
                    <a:lnTo>
                      <a:pt x="65083" y="6572"/>
                    </a:lnTo>
                    <a:lnTo>
                      <a:pt x="63264" y="48414"/>
                    </a:lnTo>
                    <a:lnTo>
                      <a:pt x="3025" y="48414"/>
                    </a:lnTo>
                    <a:lnTo>
                      <a:pt x="409" y="6572"/>
                    </a:lnTo>
                    <a:lnTo>
                      <a:pt x="0" y="0"/>
                    </a:lnTo>
                    <a:lnTo>
                      <a:pt x="65379" y="0"/>
                    </a:lnTo>
                    <a:close/>
                  </a:path>
                </a:pathLst>
              </a:custGeom>
              <a:solidFill>
                <a:srgbClr val="C45446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/>
              </a:p>
            </p:txBody>
          </p:sp>
        </p:grpSp>
        <p:grpSp>
          <p:nvGrpSpPr>
            <p:cNvPr id="174" name="Graphic 131">
              <a:extLst>
                <a:ext uri="{FF2B5EF4-FFF2-40B4-BE49-F238E27FC236}">
                  <a16:creationId xmlns:a16="http://schemas.microsoft.com/office/drawing/2014/main" id="{655911D3-60F0-1752-7A2C-473231F22545}"/>
                </a:ext>
              </a:extLst>
            </p:cNvPr>
            <p:cNvGrpSpPr/>
            <p:nvPr/>
          </p:nvGrpSpPr>
          <p:grpSpPr>
            <a:xfrm>
              <a:off x="8233514" y="6043369"/>
              <a:ext cx="63809" cy="55372"/>
              <a:chOff x="4173947" y="6067524"/>
              <a:chExt cx="63809" cy="55372"/>
            </a:xfrm>
          </p:grpSpPr>
          <p:sp>
            <p:nvSpPr>
              <p:cNvPr id="193" name="Freeform: Shape 192">
                <a:extLst>
                  <a:ext uri="{FF2B5EF4-FFF2-40B4-BE49-F238E27FC236}">
                    <a16:creationId xmlns:a16="http://schemas.microsoft.com/office/drawing/2014/main" id="{BA375815-6B22-0561-5A0F-ECD5FE15F63F}"/>
                  </a:ext>
                </a:extLst>
              </p:cNvPr>
              <p:cNvSpPr/>
              <p:nvPr/>
            </p:nvSpPr>
            <p:spPr>
              <a:xfrm>
                <a:off x="4182975" y="6067524"/>
                <a:ext cx="47810" cy="31781"/>
              </a:xfrm>
              <a:custGeom>
                <a:avLst/>
                <a:gdLst>
                  <a:gd name="connsiteX0" fmla="*/ 0 w 47810"/>
                  <a:gd name="connsiteY0" fmla="*/ 25606 h 31781"/>
                  <a:gd name="connsiteX1" fmla="*/ 16464 w 47810"/>
                  <a:gd name="connsiteY1" fmla="*/ 11757 h 31781"/>
                  <a:gd name="connsiteX2" fmla="*/ 27993 w 47810"/>
                  <a:gd name="connsiteY2" fmla="*/ 0 h 31781"/>
                  <a:gd name="connsiteX3" fmla="*/ 47186 w 47810"/>
                  <a:gd name="connsiteY3" fmla="*/ 25606 h 31781"/>
                  <a:gd name="connsiteX4" fmla="*/ 0 w 47810"/>
                  <a:gd name="connsiteY4" fmla="*/ 25606 h 317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810" h="31781">
                    <a:moveTo>
                      <a:pt x="0" y="25606"/>
                    </a:moveTo>
                    <a:cubicBezTo>
                      <a:pt x="182" y="25060"/>
                      <a:pt x="0" y="15282"/>
                      <a:pt x="16464" y="11757"/>
                    </a:cubicBezTo>
                    <a:cubicBezTo>
                      <a:pt x="32928" y="8232"/>
                      <a:pt x="27993" y="0"/>
                      <a:pt x="27993" y="0"/>
                    </a:cubicBezTo>
                    <a:cubicBezTo>
                      <a:pt x="27993" y="0"/>
                      <a:pt x="51939" y="11711"/>
                      <a:pt x="47186" y="25606"/>
                    </a:cubicBezTo>
                    <a:cubicBezTo>
                      <a:pt x="42434" y="39500"/>
                      <a:pt x="0" y="25606"/>
                      <a:pt x="0" y="25606"/>
                    </a:cubicBezTo>
                    <a:close/>
                  </a:path>
                </a:pathLst>
              </a:custGeom>
              <a:solidFill>
                <a:srgbClr val="DDE3F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/>
              </a:p>
            </p:txBody>
          </p:sp>
          <p:sp>
            <p:nvSpPr>
              <p:cNvPr id="194" name="Freeform: Shape 193">
                <a:extLst>
                  <a:ext uri="{FF2B5EF4-FFF2-40B4-BE49-F238E27FC236}">
                    <a16:creationId xmlns:a16="http://schemas.microsoft.com/office/drawing/2014/main" id="{ECC9CB29-FF81-3AAF-4A46-F1719D14DACC}"/>
                  </a:ext>
                </a:extLst>
              </p:cNvPr>
              <p:cNvSpPr/>
              <p:nvPr/>
            </p:nvSpPr>
            <p:spPr>
              <a:xfrm>
                <a:off x="4173947" y="6087945"/>
                <a:ext cx="63809" cy="34952"/>
              </a:xfrm>
              <a:custGeom>
                <a:avLst/>
                <a:gdLst>
                  <a:gd name="connsiteX0" fmla="*/ 56601 w 63809"/>
                  <a:gd name="connsiteY0" fmla="*/ 34952 h 34952"/>
                  <a:gd name="connsiteX1" fmla="*/ 8278 w 63809"/>
                  <a:gd name="connsiteY1" fmla="*/ 34952 h 34952"/>
                  <a:gd name="connsiteX2" fmla="*/ 0 w 63809"/>
                  <a:gd name="connsiteY2" fmla="*/ 0 h 34952"/>
                  <a:gd name="connsiteX3" fmla="*/ 63810 w 63809"/>
                  <a:gd name="connsiteY3" fmla="*/ 0 h 34952"/>
                  <a:gd name="connsiteX4" fmla="*/ 56601 w 63809"/>
                  <a:gd name="connsiteY4" fmla="*/ 34952 h 34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809" h="34952">
                    <a:moveTo>
                      <a:pt x="56601" y="34952"/>
                    </a:moveTo>
                    <a:lnTo>
                      <a:pt x="8278" y="34952"/>
                    </a:lnTo>
                    <a:lnTo>
                      <a:pt x="0" y="0"/>
                    </a:lnTo>
                    <a:lnTo>
                      <a:pt x="63810" y="0"/>
                    </a:lnTo>
                    <a:lnTo>
                      <a:pt x="56601" y="34952"/>
                    </a:lnTo>
                    <a:close/>
                  </a:path>
                </a:pathLst>
              </a:custGeom>
              <a:solidFill>
                <a:srgbClr val="E3797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/>
              </a:p>
            </p:txBody>
          </p:sp>
        </p:grpSp>
        <p:grpSp>
          <p:nvGrpSpPr>
            <p:cNvPr id="175" name="Group 174">
              <a:extLst>
                <a:ext uri="{FF2B5EF4-FFF2-40B4-BE49-F238E27FC236}">
                  <a16:creationId xmlns:a16="http://schemas.microsoft.com/office/drawing/2014/main" id="{2F78654A-FBF0-5E0A-2CAF-55B82BE8A63E}"/>
                </a:ext>
              </a:extLst>
            </p:cNvPr>
            <p:cNvGrpSpPr/>
            <p:nvPr/>
          </p:nvGrpSpPr>
          <p:grpSpPr>
            <a:xfrm>
              <a:off x="9977575" y="5763531"/>
              <a:ext cx="1672850" cy="1093581"/>
              <a:chOff x="9564897" y="6015268"/>
              <a:chExt cx="1287768" cy="841844"/>
            </a:xfrm>
          </p:grpSpPr>
          <p:grpSp>
            <p:nvGrpSpPr>
              <p:cNvPr id="176" name="Graphic 131">
                <a:extLst>
                  <a:ext uri="{FF2B5EF4-FFF2-40B4-BE49-F238E27FC236}">
                    <a16:creationId xmlns:a16="http://schemas.microsoft.com/office/drawing/2014/main" id="{C5D3BCFA-B04B-451C-708A-25CFDBA7EB9E}"/>
                  </a:ext>
                </a:extLst>
              </p:cNvPr>
              <p:cNvGrpSpPr/>
              <p:nvPr/>
            </p:nvGrpSpPr>
            <p:grpSpPr>
              <a:xfrm>
                <a:off x="9564897" y="6015268"/>
                <a:ext cx="548955" cy="841844"/>
                <a:chOff x="5505330" y="6039423"/>
                <a:chExt cx="548955" cy="841844"/>
              </a:xfrm>
            </p:grpSpPr>
            <p:grpSp>
              <p:nvGrpSpPr>
                <p:cNvPr id="182" name="Graphic 131">
                  <a:extLst>
                    <a:ext uri="{FF2B5EF4-FFF2-40B4-BE49-F238E27FC236}">
                      <a16:creationId xmlns:a16="http://schemas.microsoft.com/office/drawing/2014/main" id="{00263330-1569-7A65-1A49-74F7E2546BC8}"/>
                    </a:ext>
                  </a:extLst>
                </p:cNvPr>
                <p:cNvGrpSpPr/>
                <p:nvPr/>
              </p:nvGrpSpPr>
              <p:grpSpPr>
                <a:xfrm>
                  <a:off x="5505330" y="6039423"/>
                  <a:ext cx="323142" cy="460078"/>
                  <a:chOff x="5505330" y="6039423"/>
                  <a:chExt cx="323142" cy="460078"/>
                </a:xfrm>
                <a:solidFill>
                  <a:srgbClr val="EE9849"/>
                </a:solidFill>
              </p:grpSpPr>
              <p:sp>
                <p:nvSpPr>
                  <p:cNvPr id="189" name="Freeform: Shape 188">
                    <a:extLst>
                      <a:ext uri="{FF2B5EF4-FFF2-40B4-BE49-F238E27FC236}">
                        <a16:creationId xmlns:a16="http://schemas.microsoft.com/office/drawing/2014/main" id="{9E8F7236-18C5-9C58-758C-9F8A2271612F}"/>
                      </a:ext>
                    </a:extLst>
                  </p:cNvPr>
                  <p:cNvSpPr/>
                  <p:nvPr/>
                </p:nvSpPr>
                <p:spPr>
                  <a:xfrm>
                    <a:off x="5505330" y="6039423"/>
                    <a:ext cx="108426" cy="460078"/>
                  </a:xfrm>
                  <a:custGeom>
                    <a:avLst/>
                    <a:gdLst>
                      <a:gd name="connsiteX0" fmla="*/ 101128 w 108426"/>
                      <a:gd name="connsiteY0" fmla="*/ 460079 h 460078"/>
                      <a:gd name="connsiteX1" fmla="*/ 101015 w 108426"/>
                      <a:gd name="connsiteY1" fmla="*/ 460079 h 460078"/>
                      <a:gd name="connsiteX2" fmla="*/ 93965 w 108426"/>
                      <a:gd name="connsiteY2" fmla="*/ 453666 h 460078"/>
                      <a:gd name="connsiteX3" fmla="*/ 729 w 108426"/>
                      <a:gd name="connsiteY3" fmla="*/ 11387 h 460078"/>
                      <a:gd name="connsiteX4" fmla="*/ 9780 w 108426"/>
                      <a:gd name="connsiteY4" fmla="*/ 176 h 460078"/>
                      <a:gd name="connsiteX5" fmla="*/ 26108 w 108426"/>
                      <a:gd name="connsiteY5" fmla="*/ 4542 h 460078"/>
                      <a:gd name="connsiteX6" fmla="*/ 71680 w 108426"/>
                      <a:gd name="connsiteY6" fmla="*/ 129751 h 460078"/>
                      <a:gd name="connsiteX7" fmla="*/ 108246 w 108426"/>
                      <a:gd name="connsiteY7" fmla="*/ 453825 h 460078"/>
                      <a:gd name="connsiteX8" fmla="*/ 101106 w 108426"/>
                      <a:gd name="connsiteY8" fmla="*/ 460056 h 4600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08426" h="460078">
                        <a:moveTo>
                          <a:pt x="101128" y="460079"/>
                        </a:moveTo>
                        <a:lnTo>
                          <a:pt x="101015" y="460079"/>
                        </a:lnTo>
                        <a:cubicBezTo>
                          <a:pt x="97081" y="460033"/>
                          <a:pt x="93920" y="457145"/>
                          <a:pt x="93965" y="453666"/>
                        </a:cubicBezTo>
                        <a:cubicBezTo>
                          <a:pt x="97968" y="204704"/>
                          <a:pt x="1707" y="13297"/>
                          <a:pt x="729" y="11387"/>
                        </a:cubicBezTo>
                        <a:cubicBezTo>
                          <a:pt x="-885" y="8204"/>
                          <a:pt x="-590" y="1086"/>
                          <a:pt x="9780" y="176"/>
                        </a:cubicBezTo>
                        <a:cubicBezTo>
                          <a:pt x="18854" y="-620"/>
                          <a:pt x="24470" y="1359"/>
                          <a:pt x="26108" y="4542"/>
                        </a:cubicBezTo>
                        <a:cubicBezTo>
                          <a:pt x="26358" y="5020"/>
                          <a:pt x="47825" y="50569"/>
                          <a:pt x="71680" y="129751"/>
                        </a:cubicBezTo>
                        <a:cubicBezTo>
                          <a:pt x="93670" y="202748"/>
                          <a:pt x="110361" y="322294"/>
                          <a:pt x="108246" y="453825"/>
                        </a:cubicBezTo>
                        <a:cubicBezTo>
                          <a:pt x="108178" y="457282"/>
                          <a:pt x="104994" y="460056"/>
                          <a:pt x="101106" y="460056"/>
                        </a:cubicBezTo>
                        <a:close/>
                      </a:path>
                    </a:pathLst>
                  </a:custGeom>
                  <a:solidFill>
                    <a:srgbClr val="EE9849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LID4096"/>
                  </a:p>
                </p:txBody>
              </p:sp>
              <p:sp>
                <p:nvSpPr>
                  <p:cNvPr id="190" name="Freeform: Shape 189">
                    <a:extLst>
                      <a:ext uri="{FF2B5EF4-FFF2-40B4-BE49-F238E27FC236}">
                        <a16:creationId xmlns:a16="http://schemas.microsoft.com/office/drawing/2014/main" id="{55EE38D6-8E44-D2D7-882B-7131015D42A7}"/>
                      </a:ext>
                    </a:extLst>
                  </p:cNvPr>
                  <p:cNvSpPr/>
                  <p:nvPr/>
                </p:nvSpPr>
                <p:spPr>
                  <a:xfrm>
                    <a:off x="5720035" y="6039423"/>
                    <a:ext cx="108436" cy="460078"/>
                  </a:xfrm>
                  <a:custGeom>
                    <a:avLst/>
                    <a:gdLst>
                      <a:gd name="connsiteX0" fmla="*/ 101115 w 108436"/>
                      <a:gd name="connsiteY0" fmla="*/ 460079 h 460078"/>
                      <a:gd name="connsiteX1" fmla="*/ 101002 w 108436"/>
                      <a:gd name="connsiteY1" fmla="*/ 460079 h 460078"/>
                      <a:gd name="connsiteX2" fmla="*/ 93975 w 108436"/>
                      <a:gd name="connsiteY2" fmla="*/ 453666 h 460078"/>
                      <a:gd name="connsiteX3" fmla="*/ 739 w 108436"/>
                      <a:gd name="connsiteY3" fmla="*/ 11387 h 460078"/>
                      <a:gd name="connsiteX4" fmla="*/ 9790 w 108436"/>
                      <a:gd name="connsiteY4" fmla="*/ 176 h 460078"/>
                      <a:gd name="connsiteX5" fmla="*/ 26118 w 108436"/>
                      <a:gd name="connsiteY5" fmla="*/ 4542 h 460078"/>
                      <a:gd name="connsiteX6" fmla="*/ 71689 w 108436"/>
                      <a:gd name="connsiteY6" fmla="*/ 129751 h 460078"/>
                      <a:gd name="connsiteX7" fmla="*/ 108256 w 108436"/>
                      <a:gd name="connsiteY7" fmla="*/ 453825 h 460078"/>
                      <a:gd name="connsiteX8" fmla="*/ 101115 w 108436"/>
                      <a:gd name="connsiteY8" fmla="*/ 460056 h 4600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08436" h="460078">
                        <a:moveTo>
                          <a:pt x="101115" y="460079"/>
                        </a:moveTo>
                        <a:lnTo>
                          <a:pt x="101002" y="460079"/>
                        </a:lnTo>
                        <a:cubicBezTo>
                          <a:pt x="97045" y="460033"/>
                          <a:pt x="93907" y="457145"/>
                          <a:pt x="93975" y="453666"/>
                        </a:cubicBezTo>
                        <a:cubicBezTo>
                          <a:pt x="97977" y="204704"/>
                          <a:pt x="1717" y="13297"/>
                          <a:pt x="739" y="11387"/>
                        </a:cubicBezTo>
                        <a:cubicBezTo>
                          <a:pt x="-898" y="8204"/>
                          <a:pt x="-580" y="1086"/>
                          <a:pt x="9790" y="176"/>
                        </a:cubicBezTo>
                        <a:cubicBezTo>
                          <a:pt x="18863" y="-620"/>
                          <a:pt x="24480" y="1359"/>
                          <a:pt x="26118" y="4542"/>
                        </a:cubicBezTo>
                        <a:cubicBezTo>
                          <a:pt x="26368" y="5020"/>
                          <a:pt x="47835" y="50569"/>
                          <a:pt x="71689" y="129751"/>
                        </a:cubicBezTo>
                        <a:cubicBezTo>
                          <a:pt x="93679" y="202748"/>
                          <a:pt x="110371" y="322294"/>
                          <a:pt x="108256" y="453825"/>
                        </a:cubicBezTo>
                        <a:cubicBezTo>
                          <a:pt x="108210" y="457282"/>
                          <a:pt x="105027" y="460056"/>
                          <a:pt x="101115" y="460056"/>
                        </a:cubicBezTo>
                        <a:close/>
                      </a:path>
                    </a:pathLst>
                  </a:custGeom>
                  <a:solidFill>
                    <a:srgbClr val="EE9849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LID4096"/>
                  </a:p>
                </p:txBody>
              </p:sp>
              <p:sp>
                <p:nvSpPr>
                  <p:cNvPr id="191" name="Freeform: Shape 190">
                    <a:extLst>
                      <a:ext uri="{FF2B5EF4-FFF2-40B4-BE49-F238E27FC236}">
                        <a16:creationId xmlns:a16="http://schemas.microsoft.com/office/drawing/2014/main" id="{C31735D7-D51B-0759-1AAC-BCB2F5486162}"/>
                      </a:ext>
                    </a:extLst>
                  </p:cNvPr>
                  <p:cNvSpPr/>
                  <p:nvPr/>
                </p:nvSpPr>
                <p:spPr>
                  <a:xfrm>
                    <a:off x="5535770" y="6102942"/>
                    <a:ext cx="228516" cy="24343"/>
                  </a:xfrm>
                  <a:custGeom>
                    <a:avLst/>
                    <a:gdLst>
                      <a:gd name="connsiteX0" fmla="*/ 7128 w 228516"/>
                      <a:gd name="connsiteY0" fmla="*/ 24321 h 24343"/>
                      <a:gd name="connsiteX1" fmla="*/ 102 w 228516"/>
                      <a:gd name="connsiteY1" fmla="*/ 19068 h 24343"/>
                      <a:gd name="connsiteX2" fmla="*/ 5946 w 228516"/>
                      <a:gd name="connsiteY2" fmla="*/ 11768 h 24343"/>
                      <a:gd name="connsiteX3" fmla="*/ 223504 w 228516"/>
                      <a:gd name="connsiteY3" fmla="*/ 7220 h 24343"/>
                      <a:gd name="connsiteX4" fmla="*/ 228188 w 228516"/>
                      <a:gd name="connsiteY4" fmla="*/ 15157 h 24343"/>
                      <a:gd name="connsiteX5" fmla="*/ 219229 w 228516"/>
                      <a:gd name="connsiteY5" fmla="*/ 19296 h 24343"/>
                      <a:gd name="connsiteX6" fmla="*/ 8357 w 228516"/>
                      <a:gd name="connsiteY6" fmla="*/ 24253 h 24343"/>
                      <a:gd name="connsiteX7" fmla="*/ 7151 w 228516"/>
                      <a:gd name="connsiteY7" fmla="*/ 24344 h 243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28516" h="24343">
                        <a:moveTo>
                          <a:pt x="7128" y="24321"/>
                        </a:moveTo>
                        <a:cubicBezTo>
                          <a:pt x="3717" y="24321"/>
                          <a:pt x="693" y="22138"/>
                          <a:pt x="102" y="19068"/>
                        </a:cubicBezTo>
                        <a:cubicBezTo>
                          <a:pt x="-558" y="15612"/>
                          <a:pt x="2057" y="12337"/>
                          <a:pt x="5946" y="11768"/>
                        </a:cubicBezTo>
                        <a:cubicBezTo>
                          <a:pt x="12131" y="10836"/>
                          <a:pt x="158148" y="-10972"/>
                          <a:pt x="223504" y="7220"/>
                        </a:cubicBezTo>
                        <a:cubicBezTo>
                          <a:pt x="227256" y="8266"/>
                          <a:pt x="229371" y="11814"/>
                          <a:pt x="228188" y="15157"/>
                        </a:cubicBezTo>
                        <a:cubicBezTo>
                          <a:pt x="227006" y="18500"/>
                          <a:pt x="223004" y="20364"/>
                          <a:pt x="219229" y="19296"/>
                        </a:cubicBezTo>
                        <a:cubicBezTo>
                          <a:pt x="157147" y="2036"/>
                          <a:pt x="9835" y="24026"/>
                          <a:pt x="8357" y="24253"/>
                        </a:cubicBezTo>
                        <a:cubicBezTo>
                          <a:pt x="7947" y="24321"/>
                          <a:pt x="7538" y="24344"/>
                          <a:pt x="7151" y="24344"/>
                        </a:cubicBezTo>
                        <a:close/>
                      </a:path>
                    </a:pathLst>
                  </a:custGeom>
                  <a:solidFill>
                    <a:srgbClr val="EE9849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LID4096"/>
                  </a:p>
                </p:txBody>
              </p:sp>
              <p:sp>
                <p:nvSpPr>
                  <p:cNvPr id="192" name="Freeform: Shape 191">
                    <a:extLst>
                      <a:ext uri="{FF2B5EF4-FFF2-40B4-BE49-F238E27FC236}">
                        <a16:creationId xmlns:a16="http://schemas.microsoft.com/office/drawing/2014/main" id="{DAD37937-49A5-84C0-C382-5437A13965E5}"/>
                      </a:ext>
                    </a:extLst>
                  </p:cNvPr>
                  <p:cNvSpPr/>
                  <p:nvPr/>
                </p:nvSpPr>
                <p:spPr>
                  <a:xfrm>
                    <a:off x="5552439" y="6144853"/>
                    <a:ext cx="228518" cy="24343"/>
                  </a:xfrm>
                  <a:custGeom>
                    <a:avLst/>
                    <a:gdLst>
                      <a:gd name="connsiteX0" fmla="*/ 7128 w 228518"/>
                      <a:gd name="connsiteY0" fmla="*/ 24344 h 24343"/>
                      <a:gd name="connsiteX1" fmla="*/ 102 w 228518"/>
                      <a:gd name="connsiteY1" fmla="*/ 19068 h 24343"/>
                      <a:gd name="connsiteX2" fmla="*/ 5946 w 228518"/>
                      <a:gd name="connsiteY2" fmla="*/ 11768 h 24343"/>
                      <a:gd name="connsiteX3" fmla="*/ 223504 w 228518"/>
                      <a:gd name="connsiteY3" fmla="*/ 7220 h 24343"/>
                      <a:gd name="connsiteX4" fmla="*/ 228188 w 228518"/>
                      <a:gd name="connsiteY4" fmla="*/ 15157 h 24343"/>
                      <a:gd name="connsiteX5" fmla="*/ 219229 w 228518"/>
                      <a:gd name="connsiteY5" fmla="*/ 19296 h 24343"/>
                      <a:gd name="connsiteX6" fmla="*/ 8357 w 228518"/>
                      <a:gd name="connsiteY6" fmla="*/ 24253 h 24343"/>
                      <a:gd name="connsiteX7" fmla="*/ 7151 w 228518"/>
                      <a:gd name="connsiteY7" fmla="*/ 24344 h 243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28518" h="24343">
                        <a:moveTo>
                          <a:pt x="7128" y="24344"/>
                        </a:moveTo>
                        <a:cubicBezTo>
                          <a:pt x="3717" y="24344"/>
                          <a:pt x="693" y="22161"/>
                          <a:pt x="102" y="19068"/>
                        </a:cubicBezTo>
                        <a:cubicBezTo>
                          <a:pt x="-558" y="15612"/>
                          <a:pt x="2057" y="12360"/>
                          <a:pt x="5946" y="11768"/>
                        </a:cubicBezTo>
                        <a:cubicBezTo>
                          <a:pt x="12132" y="10836"/>
                          <a:pt x="158148" y="-10972"/>
                          <a:pt x="223504" y="7220"/>
                        </a:cubicBezTo>
                        <a:cubicBezTo>
                          <a:pt x="227279" y="8266"/>
                          <a:pt x="229371" y="11814"/>
                          <a:pt x="228188" y="15157"/>
                        </a:cubicBezTo>
                        <a:cubicBezTo>
                          <a:pt x="227006" y="18500"/>
                          <a:pt x="223004" y="20364"/>
                          <a:pt x="219229" y="19296"/>
                        </a:cubicBezTo>
                        <a:cubicBezTo>
                          <a:pt x="157125" y="2013"/>
                          <a:pt x="9835" y="24026"/>
                          <a:pt x="8357" y="24253"/>
                        </a:cubicBezTo>
                        <a:cubicBezTo>
                          <a:pt x="7947" y="24321"/>
                          <a:pt x="7538" y="24344"/>
                          <a:pt x="7151" y="24344"/>
                        </a:cubicBezTo>
                        <a:close/>
                      </a:path>
                    </a:pathLst>
                  </a:custGeom>
                  <a:solidFill>
                    <a:srgbClr val="EE9849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LID4096"/>
                  </a:p>
                </p:txBody>
              </p:sp>
            </p:grpSp>
            <p:sp>
              <p:nvSpPr>
                <p:cNvPr id="183" name="Freeform: Shape 182">
                  <a:extLst>
                    <a:ext uri="{FF2B5EF4-FFF2-40B4-BE49-F238E27FC236}">
                      <a16:creationId xmlns:a16="http://schemas.microsoft.com/office/drawing/2014/main" id="{C9A074F6-342C-937F-B1CC-DDE1D52D1573}"/>
                    </a:ext>
                  </a:extLst>
                </p:cNvPr>
                <p:cNvSpPr/>
                <p:nvPr/>
              </p:nvSpPr>
              <p:spPr>
                <a:xfrm>
                  <a:off x="5597868" y="6462703"/>
                  <a:ext cx="439999" cy="36821"/>
                </a:xfrm>
                <a:custGeom>
                  <a:avLst/>
                  <a:gdLst>
                    <a:gd name="connsiteX0" fmla="*/ 17 w 439999"/>
                    <a:gd name="connsiteY0" fmla="*/ 36821 h 36821"/>
                    <a:gd name="connsiteX1" fmla="*/ 439999 w 439999"/>
                    <a:gd name="connsiteY1" fmla="*/ 36821 h 36821"/>
                    <a:gd name="connsiteX2" fmla="*/ 174936 w 439999"/>
                    <a:gd name="connsiteY2" fmla="*/ 641 h 36821"/>
                    <a:gd name="connsiteX3" fmla="*/ 17 w 439999"/>
                    <a:gd name="connsiteY3" fmla="*/ 36821 h 368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39999" h="36821">
                      <a:moveTo>
                        <a:pt x="17" y="36821"/>
                      </a:moveTo>
                      <a:lnTo>
                        <a:pt x="439999" y="36821"/>
                      </a:lnTo>
                      <a:cubicBezTo>
                        <a:pt x="439999" y="36821"/>
                        <a:pt x="429743" y="-5681"/>
                        <a:pt x="174936" y="641"/>
                      </a:cubicBezTo>
                      <a:cubicBezTo>
                        <a:pt x="-5372" y="5121"/>
                        <a:pt x="17" y="36821"/>
                        <a:pt x="17" y="36821"/>
                      </a:cubicBezTo>
                      <a:close/>
                    </a:path>
                  </a:pathLst>
                </a:custGeom>
                <a:solidFill>
                  <a:srgbClr val="EE9849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LID4096"/>
                </a:p>
              </p:txBody>
            </p:sp>
            <p:sp>
              <p:nvSpPr>
                <p:cNvPr id="184" name="Freeform: Shape 183">
                  <a:extLst>
                    <a:ext uri="{FF2B5EF4-FFF2-40B4-BE49-F238E27FC236}">
                      <a16:creationId xmlns:a16="http://schemas.microsoft.com/office/drawing/2014/main" id="{E7D8DB59-DC3D-FFAD-67B0-A57F285F26E4}"/>
                    </a:ext>
                  </a:extLst>
                </p:cNvPr>
                <p:cNvSpPr/>
                <p:nvPr/>
              </p:nvSpPr>
              <p:spPr>
                <a:xfrm>
                  <a:off x="5562069" y="6506124"/>
                  <a:ext cx="74582" cy="375143"/>
                </a:xfrm>
                <a:custGeom>
                  <a:avLst/>
                  <a:gdLst>
                    <a:gd name="connsiteX0" fmla="*/ 0 w 74582"/>
                    <a:gd name="connsiteY0" fmla="*/ 375120 h 375143"/>
                    <a:gd name="connsiteX1" fmla="*/ 37840 w 74582"/>
                    <a:gd name="connsiteY1" fmla="*/ 6976 h 375143"/>
                    <a:gd name="connsiteX2" fmla="*/ 48983 w 74582"/>
                    <a:gd name="connsiteY2" fmla="*/ 199 h 375143"/>
                    <a:gd name="connsiteX3" fmla="*/ 72610 w 74582"/>
                    <a:gd name="connsiteY3" fmla="*/ 2155 h 375143"/>
                    <a:gd name="connsiteX4" fmla="*/ 9528 w 74582"/>
                    <a:gd name="connsiteY4" fmla="*/ 375143 h 375143"/>
                    <a:gd name="connsiteX5" fmla="*/ 0 w 74582"/>
                    <a:gd name="connsiteY5" fmla="*/ 375143 h 3751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74582" h="375143">
                      <a:moveTo>
                        <a:pt x="0" y="375120"/>
                      </a:moveTo>
                      <a:cubicBezTo>
                        <a:pt x="51007" y="148057"/>
                        <a:pt x="37885" y="8727"/>
                        <a:pt x="37840" y="6976"/>
                      </a:cubicBezTo>
                      <a:cubicBezTo>
                        <a:pt x="37704" y="3474"/>
                        <a:pt x="45049" y="313"/>
                        <a:pt x="48983" y="199"/>
                      </a:cubicBezTo>
                      <a:cubicBezTo>
                        <a:pt x="52962" y="131"/>
                        <a:pt x="70586" y="-824"/>
                        <a:pt x="72610" y="2155"/>
                      </a:cubicBezTo>
                      <a:cubicBezTo>
                        <a:pt x="75271" y="6066"/>
                        <a:pt x="85550" y="177756"/>
                        <a:pt x="9528" y="375143"/>
                      </a:cubicBezTo>
                      <a:lnTo>
                        <a:pt x="0" y="375143"/>
                      </a:lnTo>
                      <a:close/>
                    </a:path>
                  </a:pathLst>
                </a:custGeom>
                <a:solidFill>
                  <a:srgbClr val="E58638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LID4096"/>
                </a:p>
              </p:txBody>
            </p:sp>
            <p:sp>
              <p:nvSpPr>
                <p:cNvPr id="185" name="Freeform: Shape 184">
                  <a:extLst>
                    <a:ext uri="{FF2B5EF4-FFF2-40B4-BE49-F238E27FC236}">
                      <a16:creationId xmlns:a16="http://schemas.microsoft.com/office/drawing/2014/main" id="{6D303D52-C8EA-6EE5-441D-DA19CD6B067F}"/>
                    </a:ext>
                  </a:extLst>
                </p:cNvPr>
                <p:cNvSpPr/>
                <p:nvPr/>
              </p:nvSpPr>
              <p:spPr>
                <a:xfrm>
                  <a:off x="5860997" y="6506124"/>
                  <a:ext cx="74583" cy="375143"/>
                </a:xfrm>
                <a:custGeom>
                  <a:avLst/>
                  <a:gdLst>
                    <a:gd name="connsiteX0" fmla="*/ 74583 w 74583"/>
                    <a:gd name="connsiteY0" fmla="*/ 375120 h 375143"/>
                    <a:gd name="connsiteX1" fmla="*/ 36743 w 74583"/>
                    <a:gd name="connsiteY1" fmla="*/ 6976 h 375143"/>
                    <a:gd name="connsiteX2" fmla="*/ 25600 w 74583"/>
                    <a:gd name="connsiteY2" fmla="*/ 199 h 375143"/>
                    <a:gd name="connsiteX3" fmla="*/ 1973 w 74583"/>
                    <a:gd name="connsiteY3" fmla="*/ 2155 h 375143"/>
                    <a:gd name="connsiteX4" fmla="*/ 65055 w 74583"/>
                    <a:gd name="connsiteY4" fmla="*/ 375143 h 375143"/>
                    <a:gd name="connsiteX5" fmla="*/ 74583 w 74583"/>
                    <a:gd name="connsiteY5" fmla="*/ 375143 h 3751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74583" h="375143">
                      <a:moveTo>
                        <a:pt x="74583" y="375120"/>
                      </a:moveTo>
                      <a:cubicBezTo>
                        <a:pt x="23576" y="148057"/>
                        <a:pt x="36675" y="8727"/>
                        <a:pt x="36743" y="6976"/>
                      </a:cubicBezTo>
                      <a:cubicBezTo>
                        <a:pt x="36879" y="3474"/>
                        <a:pt x="29534" y="313"/>
                        <a:pt x="25600" y="199"/>
                      </a:cubicBezTo>
                      <a:cubicBezTo>
                        <a:pt x="21621" y="131"/>
                        <a:pt x="3997" y="-824"/>
                        <a:pt x="1973" y="2155"/>
                      </a:cubicBezTo>
                      <a:cubicBezTo>
                        <a:pt x="-688" y="6066"/>
                        <a:pt x="-10966" y="177756"/>
                        <a:pt x="65055" y="375143"/>
                      </a:cubicBezTo>
                      <a:lnTo>
                        <a:pt x="74583" y="375143"/>
                      </a:lnTo>
                      <a:close/>
                    </a:path>
                  </a:pathLst>
                </a:custGeom>
                <a:solidFill>
                  <a:srgbClr val="E58638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LID4096"/>
                </a:p>
              </p:txBody>
            </p:sp>
            <p:sp>
              <p:nvSpPr>
                <p:cNvPr id="186" name="Freeform: Shape 185">
                  <a:extLst>
                    <a:ext uri="{FF2B5EF4-FFF2-40B4-BE49-F238E27FC236}">
                      <a16:creationId xmlns:a16="http://schemas.microsoft.com/office/drawing/2014/main" id="{F102CA2C-6BEB-6B36-7654-6D89A11D2169}"/>
                    </a:ext>
                  </a:extLst>
                </p:cNvPr>
                <p:cNvSpPr/>
                <p:nvPr/>
              </p:nvSpPr>
              <p:spPr>
                <a:xfrm>
                  <a:off x="5979702" y="6506124"/>
                  <a:ext cx="74583" cy="375143"/>
                </a:xfrm>
                <a:custGeom>
                  <a:avLst/>
                  <a:gdLst>
                    <a:gd name="connsiteX0" fmla="*/ 74583 w 74583"/>
                    <a:gd name="connsiteY0" fmla="*/ 375120 h 375143"/>
                    <a:gd name="connsiteX1" fmla="*/ 36743 w 74583"/>
                    <a:gd name="connsiteY1" fmla="*/ 6976 h 375143"/>
                    <a:gd name="connsiteX2" fmla="*/ 25600 w 74583"/>
                    <a:gd name="connsiteY2" fmla="*/ 199 h 375143"/>
                    <a:gd name="connsiteX3" fmla="*/ 1973 w 74583"/>
                    <a:gd name="connsiteY3" fmla="*/ 2155 h 375143"/>
                    <a:gd name="connsiteX4" fmla="*/ 65055 w 74583"/>
                    <a:gd name="connsiteY4" fmla="*/ 375143 h 375143"/>
                    <a:gd name="connsiteX5" fmla="*/ 74583 w 74583"/>
                    <a:gd name="connsiteY5" fmla="*/ 375143 h 3751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74583" h="375143">
                      <a:moveTo>
                        <a:pt x="74583" y="375120"/>
                      </a:moveTo>
                      <a:cubicBezTo>
                        <a:pt x="23576" y="148057"/>
                        <a:pt x="36675" y="8727"/>
                        <a:pt x="36743" y="6976"/>
                      </a:cubicBezTo>
                      <a:cubicBezTo>
                        <a:pt x="36879" y="3474"/>
                        <a:pt x="29534" y="313"/>
                        <a:pt x="25600" y="199"/>
                      </a:cubicBezTo>
                      <a:cubicBezTo>
                        <a:pt x="21620" y="131"/>
                        <a:pt x="3997" y="-824"/>
                        <a:pt x="1973" y="2155"/>
                      </a:cubicBezTo>
                      <a:cubicBezTo>
                        <a:pt x="-688" y="6066"/>
                        <a:pt x="-10966" y="177756"/>
                        <a:pt x="65055" y="375143"/>
                      </a:cubicBezTo>
                      <a:lnTo>
                        <a:pt x="74583" y="375143"/>
                      </a:lnTo>
                      <a:close/>
                    </a:path>
                  </a:pathLst>
                </a:custGeom>
                <a:solidFill>
                  <a:srgbClr val="CE6D25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LID4096"/>
                </a:p>
              </p:txBody>
            </p:sp>
            <p:sp>
              <p:nvSpPr>
                <p:cNvPr id="187" name="Freeform: Shape 186">
                  <a:extLst>
                    <a:ext uri="{FF2B5EF4-FFF2-40B4-BE49-F238E27FC236}">
                      <a16:creationId xmlns:a16="http://schemas.microsoft.com/office/drawing/2014/main" id="{77AF4139-5D67-BB5A-642A-EF2DA7CC3291}"/>
                    </a:ext>
                  </a:extLst>
                </p:cNvPr>
                <p:cNvSpPr/>
                <p:nvPr/>
              </p:nvSpPr>
              <p:spPr>
                <a:xfrm>
                  <a:off x="5691234" y="6506124"/>
                  <a:ext cx="74583" cy="375143"/>
                </a:xfrm>
                <a:custGeom>
                  <a:avLst/>
                  <a:gdLst>
                    <a:gd name="connsiteX0" fmla="*/ 0 w 74583"/>
                    <a:gd name="connsiteY0" fmla="*/ 375120 h 375143"/>
                    <a:gd name="connsiteX1" fmla="*/ 37840 w 74583"/>
                    <a:gd name="connsiteY1" fmla="*/ 6976 h 375143"/>
                    <a:gd name="connsiteX2" fmla="*/ 48983 w 74583"/>
                    <a:gd name="connsiteY2" fmla="*/ 199 h 375143"/>
                    <a:gd name="connsiteX3" fmla="*/ 72610 w 74583"/>
                    <a:gd name="connsiteY3" fmla="*/ 2155 h 375143"/>
                    <a:gd name="connsiteX4" fmla="*/ 9528 w 74583"/>
                    <a:gd name="connsiteY4" fmla="*/ 375143 h 375143"/>
                    <a:gd name="connsiteX5" fmla="*/ 0 w 74583"/>
                    <a:gd name="connsiteY5" fmla="*/ 375143 h 3751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74583" h="375143">
                      <a:moveTo>
                        <a:pt x="0" y="375120"/>
                      </a:moveTo>
                      <a:cubicBezTo>
                        <a:pt x="51007" y="148057"/>
                        <a:pt x="37886" y="8727"/>
                        <a:pt x="37840" y="6976"/>
                      </a:cubicBezTo>
                      <a:cubicBezTo>
                        <a:pt x="37704" y="3474"/>
                        <a:pt x="45049" y="313"/>
                        <a:pt x="48983" y="199"/>
                      </a:cubicBezTo>
                      <a:cubicBezTo>
                        <a:pt x="52963" y="131"/>
                        <a:pt x="70586" y="-824"/>
                        <a:pt x="72610" y="2155"/>
                      </a:cubicBezTo>
                      <a:cubicBezTo>
                        <a:pt x="75271" y="6066"/>
                        <a:pt x="85550" y="177756"/>
                        <a:pt x="9528" y="375143"/>
                      </a:cubicBezTo>
                      <a:lnTo>
                        <a:pt x="0" y="375143"/>
                      </a:lnTo>
                      <a:close/>
                    </a:path>
                  </a:pathLst>
                </a:custGeom>
                <a:solidFill>
                  <a:srgbClr val="CE6D25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LID4096"/>
                </a:p>
              </p:txBody>
            </p:sp>
            <p:sp>
              <p:nvSpPr>
                <p:cNvPr id="188" name="Freeform: Shape 187">
                  <a:extLst>
                    <a:ext uri="{FF2B5EF4-FFF2-40B4-BE49-F238E27FC236}">
                      <a16:creationId xmlns:a16="http://schemas.microsoft.com/office/drawing/2014/main" id="{A1BFB4E6-9B39-2A75-BCA1-BA38B1E21A13}"/>
                    </a:ext>
                  </a:extLst>
                </p:cNvPr>
                <p:cNvSpPr/>
                <p:nvPr/>
              </p:nvSpPr>
              <p:spPr>
                <a:xfrm>
                  <a:off x="5589130" y="6499524"/>
                  <a:ext cx="457992" cy="13553"/>
                </a:xfrm>
                <a:custGeom>
                  <a:avLst/>
                  <a:gdLst>
                    <a:gd name="connsiteX0" fmla="*/ 451216 w 457992"/>
                    <a:gd name="connsiteY0" fmla="*/ 13553 h 13553"/>
                    <a:gd name="connsiteX1" fmla="*/ 6777 w 457992"/>
                    <a:gd name="connsiteY1" fmla="*/ 13553 h 13553"/>
                    <a:gd name="connsiteX2" fmla="*/ 0 w 457992"/>
                    <a:gd name="connsiteY2" fmla="*/ 6777 h 13553"/>
                    <a:gd name="connsiteX3" fmla="*/ 0 w 457992"/>
                    <a:gd name="connsiteY3" fmla="*/ 6777 h 13553"/>
                    <a:gd name="connsiteX4" fmla="*/ 6777 w 457992"/>
                    <a:gd name="connsiteY4" fmla="*/ 0 h 13553"/>
                    <a:gd name="connsiteX5" fmla="*/ 451216 w 457992"/>
                    <a:gd name="connsiteY5" fmla="*/ 0 h 13553"/>
                    <a:gd name="connsiteX6" fmla="*/ 457992 w 457992"/>
                    <a:gd name="connsiteY6" fmla="*/ 6777 h 13553"/>
                    <a:gd name="connsiteX7" fmla="*/ 457992 w 457992"/>
                    <a:gd name="connsiteY7" fmla="*/ 6777 h 13553"/>
                    <a:gd name="connsiteX8" fmla="*/ 451216 w 457992"/>
                    <a:gd name="connsiteY8" fmla="*/ 13553 h 135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57992" h="13553">
                      <a:moveTo>
                        <a:pt x="451216" y="13553"/>
                      </a:moveTo>
                      <a:lnTo>
                        <a:pt x="6777" y="13553"/>
                      </a:lnTo>
                      <a:cubicBezTo>
                        <a:pt x="3047" y="13553"/>
                        <a:pt x="0" y="10506"/>
                        <a:pt x="0" y="6777"/>
                      </a:cubicBezTo>
                      <a:lnTo>
                        <a:pt x="0" y="6777"/>
                      </a:lnTo>
                      <a:cubicBezTo>
                        <a:pt x="0" y="3047"/>
                        <a:pt x="3047" y="0"/>
                        <a:pt x="6777" y="0"/>
                      </a:cubicBezTo>
                      <a:lnTo>
                        <a:pt x="451216" y="0"/>
                      </a:lnTo>
                      <a:cubicBezTo>
                        <a:pt x="454945" y="0"/>
                        <a:pt x="457992" y="3047"/>
                        <a:pt x="457992" y="6777"/>
                      </a:cubicBezTo>
                      <a:lnTo>
                        <a:pt x="457992" y="6777"/>
                      </a:lnTo>
                      <a:cubicBezTo>
                        <a:pt x="457992" y="10506"/>
                        <a:pt x="454945" y="13553"/>
                        <a:pt x="451216" y="13553"/>
                      </a:cubicBezTo>
                      <a:close/>
                    </a:path>
                  </a:pathLst>
                </a:custGeom>
                <a:solidFill>
                  <a:srgbClr val="E58638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LID4096"/>
                </a:p>
              </p:txBody>
            </p:sp>
          </p:grpSp>
          <p:sp>
            <p:nvSpPr>
              <p:cNvPr id="177" name="Freeform: Shape 176">
                <a:extLst>
                  <a:ext uri="{FF2B5EF4-FFF2-40B4-BE49-F238E27FC236}">
                    <a16:creationId xmlns:a16="http://schemas.microsoft.com/office/drawing/2014/main" id="{8546F31C-7DE5-0B01-C720-F992ACBEBE8F}"/>
                  </a:ext>
                </a:extLst>
              </p:cNvPr>
              <p:cNvSpPr/>
              <p:nvPr/>
            </p:nvSpPr>
            <p:spPr>
              <a:xfrm>
                <a:off x="10007313" y="6194047"/>
                <a:ext cx="845352" cy="663019"/>
              </a:xfrm>
              <a:custGeom>
                <a:avLst/>
                <a:gdLst>
                  <a:gd name="connsiteX0" fmla="*/ 827320 w 845352"/>
                  <a:gd name="connsiteY0" fmla="*/ 0 h 663019"/>
                  <a:gd name="connsiteX1" fmla="*/ 18010 w 845352"/>
                  <a:gd name="connsiteY1" fmla="*/ 0 h 663019"/>
                  <a:gd name="connsiteX2" fmla="*/ 0 w 845352"/>
                  <a:gd name="connsiteY2" fmla="*/ 17988 h 663019"/>
                  <a:gd name="connsiteX3" fmla="*/ 0 w 845352"/>
                  <a:gd name="connsiteY3" fmla="*/ 49847 h 663019"/>
                  <a:gd name="connsiteX4" fmla="*/ 18010 w 845352"/>
                  <a:gd name="connsiteY4" fmla="*/ 67835 h 663019"/>
                  <a:gd name="connsiteX5" fmla="*/ 404871 w 845352"/>
                  <a:gd name="connsiteY5" fmla="*/ 67835 h 663019"/>
                  <a:gd name="connsiteX6" fmla="*/ 404871 w 845352"/>
                  <a:gd name="connsiteY6" fmla="*/ 586544 h 663019"/>
                  <a:gd name="connsiteX7" fmla="*/ 208371 w 845352"/>
                  <a:gd name="connsiteY7" fmla="*/ 662610 h 663019"/>
                  <a:gd name="connsiteX8" fmla="*/ 636982 w 845352"/>
                  <a:gd name="connsiteY8" fmla="*/ 663020 h 663019"/>
                  <a:gd name="connsiteX9" fmla="*/ 440482 w 845352"/>
                  <a:gd name="connsiteY9" fmla="*/ 586544 h 663019"/>
                  <a:gd name="connsiteX10" fmla="*/ 440482 w 845352"/>
                  <a:gd name="connsiteY10" fmla="*/ 67835 h 663019"/>
                  <a:gd name="connsiteX11" fmla="*/ 827342 w 845352"/>
                  <a:gd name="connsiteY11" fmla="*/ 67835 h 663019"/>
                  <a:gd name="connsiteX12" fmla="*/ 845353 w 845352"/>
                  <a:gd name="connsiteY12" fmla="*/ 49847 h 663019"/>
                  <a:gd name="connsiteX13" fmla="*/ 845353 w 845352"/>
                  <a:gd name="connsiteY13" fmla="*/ 17988 h 663019"/>
                  <a:gd name="connsiteX14" fmla="*/ 827342 w 845352"/>
                  <a:gd name="connsiteY14" fmla="*/ 0 h 6630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845352" h="663019">
                    <a:moveTo>
                      <a:pt x="827320" y="0"/>
                    </a:moveTo>
                    <a:lnTo>
                      <a:pt x="18010" y="0"/>
                    </a:lnTo>
                    <a:cubicBezTo>
                      <a:pt x="8118" y="0"/>
                      <a:pt x="0" y="8096"/>
                      <a:pt x="0" y="17988"/>
                    </a:cubicBezTo>
                    <a:lnTo>
                      <a:pt x="0" y="49847"/>
                    </a:lnTo>
                    <a:cubicBezTo>
                      <a:pt x="0" y="59739"/>
                      <a:pt x="8095" y="67835"/>
                      <a:pt x="18010" y="67835"/>
                    </a:cubicBezTo>
                    <a:lnTo>
                      <a:pt x="404871" y="67835"/>
                    </a:lnTo>
                    <a:lnTo>
                      <a:pt x="404871" y="586544"/>
                    </a:lnTo>
                    <a:cubicBezTo>
                      <a:pt x="315023" y="590114"/>
                      <a:pt x="239616" y="620609"/>
                      <a:pt x="208371" y="662610"/>
                    </a:cubicBezTo>
                    <a:lnTo>
                      <a:pt x="636982" y="663020"/>
                    </a:lnTo>
                    <a:cubicBezTo>
                      <a:pt x="605964" y="620859"/>
                      <a:pt x="530489" y="590182"/>
                      <a:pt x="440482" y="586544"/>
                    </a:cubicBezTo>
                    <a:lnTo>
                      <a:pt x="440482" y="67835"/>
                    </a:lnTo>
                    <a:lnTo>
                      <a:pt x="827342" y="67835"/>
                    </a:lnTo>
                    <a:cubicBezTo>
                      <a:pt x="837234" y="67835"/>
                      <a:pt x="845353" y="59739"/>
                      <a:pt x="845353" y="49847"/>
                    </a:cubicBezTo>
                    <a:lnTo>
                      <a:pt x="845353" y="17988"/>
                    </a:lnTo>
                    <a:cubicBezTo>
                      <a:pt x="845353" y="8096"/>
                      <a:pt x="837257" y="0"/>
                      <a:pt x="827342" y="0"/>
                    </a:cubicBezTo>
                    <a:close/>
                  </a:path>
                </a:pathLst>
              </a:custGeom>
              <a:solidFill>
                <a:srgbClr val="2B478B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/>
              </a:p>
            </p:txBody>
          </p:sp>
          <p:grpSp>
            <p:nvGrpSpPr>
              <p:cNvPr id="178" name="Graphic 131">
                <a:extLst>
                  <a:ext uri="{FF2B5EF4-FFF2-40B4-BE49-F238E27FC236}">
                    <a16:creationId xmlns:a16="http://schemas.microsoft.com/office/drawing/2014/main" id="{C813CE73-810A-ECEF-84CB-E83C812CE533}"/>
                  </a:ext>
                </a:extLst>
              </p:cNvPr>
              <p:cNvGrpSpPr/>
              <p:nvPr/>
            </p:nvGrpSpPr>
            <p:grpSpPr>
              <a:xfrm>
                <a:off x="10386760" y="6091329"/>
                <a:ext cx="178671" cy="102718"/>
                <a:chOff x="6327193" y="6115484"/>
                <a:chExt cx="178671" cy="102718"/>
              </a:xfrm>
              <a:solidFill>
                <a:srgbClr val="365DA4"/>
              </a:solidFill>
            </p:grpSpPr>
            <p:sp>
              <p:nvSpPr>
                <p:cNvPr id="180" name="Freeform: Shape 179">
                  <a:extLst>
                    <a:ext uri="{FF2B5EF4-FFF2-40B4-BE49-F238E27FC236}">
                      <a16:creationId xmlns:a16="http://schemas.microsoft.com/office/drawing/2014/main" id="{77FF58B7-7DD7-CE79-BFAB-DF3EAF73DBB9}"/>
                    </a:ext>
                  </a:extLst>
                </p:cNvPr>
                <p:cNvSpPr/>
                <p:nvPr/>
              </p:nvSpPr>
              <p:spPr>
                <a:xfrm>
                  <a:off x="6432845" y="6115484"/>
                  <a:ext cx="73019" cy="102718"/>
                </a:xfrm>
                <a:custGeom>
                  <a:avLst/>
                  <a:gdLst>
                    <a:gd name="connsiteX0" fmla="*/ 71087 w 73019"/>
                    <a:gd name="connsiteY0" fmla="*/ 0 h 102718"/>
                    <a:gd name="connsiteX1" fmla="*/ 2820 w 73019"/>
                    <a:gd name="connsiteY1" fmla="*/ 0 h 102718"/>
                    <a:gd name="connsiteX2" fmla="*/ 0 w 73019"/>
                    <a:gd name="connsiteY2" fmla="*/ 14668 h 102718"/>
                    <a:gd name="connsiteX3" fmla="*/ 3025 w 73019"/>
                    <a:gd name="connsiteY3" fmla="*/ 14668 h 102718"/>
                    <a:gd name="connsiteX4" fmla="*/ 4366 w 73019"/>
                    <a:gd name="connsiteY4" fmla="*/ 36385 h 102718"/>
                    <a:gd name="connsiteX5" fmla="*/ 7209 w 73019"/>
                    <a:gd name="connsiteY5" fmla="*/ 81797 h 102718"/>
                    <a:gd name="connsiteX6" fmla="*/ 8505 w 73019"/>
                    <a:gd name="connsiteY6" fmla="*/ 102719 h 102718"/>
                    <a:gd name="connsiteX7" fmla="*/ 66152 w 73019"/>
                    <a:gd name="connsiteY7" fmla="*/ 102719 h 102718"/>
                    <a:gd name="connsiteX8" fmla="*/ 67062 w 73019"/>
                    <a:gd name="connsiteY8" fmla="*/ 81797 h 102718"/>
                    <a:gd name="connsiteX9" fmla="*/ 69040 w 73019"/>
                    <a:gd name="connsiteY9" fmla="*/ 36385 h 102718"/>
                    <a:gd name="connsiteX10" fmla="*/ 69995 w 73019"/>
                    <a:gd name="connsiteY10" fmla="*/ 14668 h 102718"/>
                    <a:gd name="connsiteX11" fmla="*/ 73020 w 73019"/>
                    <a:gd name="connsiteY11" fmla="*/ 14668 h 102718"/>
                    <a:gd name="connsiteX12" fmla="*/ 71087 w 73019"/>
                    <a:gd name="connsiteY12" fmla="*/ 0 h 1027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73019" h="102718">
                      <a:moveTo>
                        <a:pt x="71087" y="0"/>
                      </a:moveTo>
                      <a:lnTo>
                        <a:pt x="2820" y="0"/>
                      </a:lnTo>
                      <a:lnTo>
                        <a:pt x="0" y="14668"/>
                      </a:lnTo>
                      <a:lnTo>
                        <a:pt x="3025" y="14668"/>
                      </a:lnTo>
                      <a:lnTo>
                        <a:pt x="4366" y="36385"/>
                      </a:lnTo>
                      <a:lnTo>
                        <a:pt x="7209" y="81797"/>
                      </a:lnTo>
                      <a:lnTo>
                        <a:pt x="8505" y="102719"/>
                      </a:lnTo>
                      <a:lnTo>
                        <a:pt x="66152" y="102719"/>
                      </a:lnTo>
                      <a:lnTo>
                        <a:pt x="67062" y="81797"/>
                      </a:lnTo>
                      <a:lnTo>
                        <a:pt x="69040" y="36385"/>
                      </a:lnTo>
                      <a:lnTo>
                        <a:pt x="69995" y="14668"/>
                      </a:lnTo>
                      <a:lnTo>
                        <a:pt x="73020" y="14668"/>
                      </a:lnTo>
                      <a:lnTo>
                        <a:pt x="71087" y="0"/>
                      </a:lnTo>
                      <a:close/>
                    </a:path>
                  </a:pathLst>
                </a:custGeom>
                <a:solidFill>
                  <a:srgbClr val="365DA4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LID4096"/>
                </a:p>
              </p:txBody>
            </p:sp>
            <p:sp>
              <p:nvSpPr>
                <p:cNvPr id="181" name="Freeform: Shape 180">
                  <a:extLst>
                    <a:ext uri="{FF2B5EF4-FFF2-40B4-BE49-F238E27FC236}">
                      <a16:creationId xmlns:a16="http://schemas.microsoft.com/office/drawing/2014/main" id="{759ED20C-5311-0DB5-850B-CFBBAA1F918A}"/>
                    </a:ext>
                  </a:extLst>
                </p:cNvPr>
                <p:cNvSpPr/>
                <p:nvPr/>
              </p:nvSpPr>
              <p:spPr>
                <a:xfrm>
                  <a:off x="6327193" y="6162829"/>
                  <a:ext cx="63809" cy="55372"/>
                </a:xfrm>
                <a:custGeom>
                  <a:avLst/>
                  <a:gdLst>
                    <a:gd name="connsiteX0" fmla="*/ 37021 w 63809"/>
                    <a:gd name="connsiteY0" fmla="*/ 0 h 55372"/>
                    <a:gd name="connsiteX1" fmla="*/ 25492 w 63809"/>
                    <a:gd name="connsiteY1" fmla="*/ 11757 h 55372"/>
                    <a:gd name="connsiteX2" fmla="*/ 10779 w 63809"/>
                    <a:gd name="connsiteY2" fmla="*/ 20421 h 55372"/>
                    <a:gd name="connsiteX3" fmla="*/ 0 w 63809"/>
                    <a:gd name="connsiteY3" fmla="*/ 20421 h 55372"/>
                    <a:gd name="connsiteX4" fmla="*/ 8278 w 63809"/>
                    <a:gd name="connsiteY4" fmla="*/ 55373 h 55372"/>
                    <a:gd name="connsiteX5" fmla="*/ 56601 w 63809"/>
                    <a:gd name="connsiteY5" fmla="*/ 55373 h 55372"/>
                    <a:gd name="connsiteX6" fmla="*/ 63810 w 63809"/>
                    <a:gd name="connsiteY6" fmla="*/ 20421 h 55372"/>
                    <a:gd name="connsiteX7" fmla="*/ 56737 w 63809"/>
                    <a:gd name="connsiteY7" fmla="*/ 20421 h 55372"/>
                    <a:gd name="connsiteX8" fmla="*/ 37021 w 63809"/>
                    <a:gd name="connsiteY8" fmla="*/ 0 h 553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63809" h="55372">
                      <a:moveTo>
                        <a:pt x="37021" y="0"/>
                      </a:moveTo>
                      <a:cubicBezTo>
                        <a:pt x="37021" y="0"/>
                        <a:pt x="41956" y="8232"/>
                        <a:pt x="25492" y="11757"/>
                      </a:cubicBezTo>
                      <a:cubicBezTo>
                        <a:pt x="16669" y="13644"/>
                        <a:pt x="12644" y="17328"/>
                        <a:pt x="10779" y="20421"/>
                      </a:cubicBezTo>
                      <a:lnTo>
                        <a:pt x="0" y="20421"/>
                      </a:lnTo>
                      <a:lnTo>
                        <a:pt x="8278" y="55373"/>
                      </a:lnTo>
                      <a:lnTo>
                        <a:pt x="56601" y="55373"/>
                      </a:lnTo>
                      <a:lnTo>
                        <a:pt x="63810" y="20421"/>
                      </a:lnTo>
                      <a:lnTo>
                        <a:pt x="56737" y="20421"/>
                      </a:lnTo>
                      <a:cubicBezTo>
                        <a:pt x="55259" y="8914"/>
                        <a:pt x="37021" y="0"/>
                        <a:pt x="37021" y="0"/>
                      </a:cubicBezTo>
                      <a:close/>
                    </a:path>
                  </a:pathLst>
                </a:custGeom>
                <a:solidFill>
                  <a:srgbClr val="365DA4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LID4096"/>
                </a:p>
              </p:txBody>
            </p:sp>
          </p:grpSp>
          <p:sp>
            <p:nvSpPr>
              <p:cNvPr id="179" name="Freeform: Shape 178">
                <a:extLst>
                  <a:ext uri="{FF2B5EF4-FFF2-40B4-BE49-F238E27FC236}">
                    <a16:creationId xmlns:a16="http://schemas.microsoft.com/office/drawing/2014/main" id="{114CE14F-7B65-148C-524B-349B651E0E5B}"/>
                  </a:ext>
                </a:extLst>
              </p:cNvPr>
              <p:cNvSpPr/>
              <p:nvPr/>
            </p:nvSpPr>
            <p:spPr>
              <a:xfrm>
                <a:off x="10074489" y="6034477"/>
                <a:ext cx="223130" cy="159593"/>
              </a:xfrm>
              <a:custGeom>
                <a:avLst/>
                <a:gdLst>
                  <a:gd name="connsiteX0" fmla="*/ 219650 w 223130"/>
                  <a:gd name="connsiteY0" fmla="*/ 319 h 159593"/>
                  <a:gd name="connsiteX1" fmla="*/ 212873 w 223130"/>
                  <a:gd name="connsiteY1" fmla="*/ 3480 h 159593"/>
                  <a:gd name="connsiteX2" fmla="*/ 159956 w 223130"/>
                  <a:gd name="connsiteY2" fmla="*/ 148996 h 159593"/>
                  <a:gd name="connsiteX3" fmla="*/ 5299 w 223130"/>
                  <a:gd name="connsiteY3" fmla="*/ 148996 h 159593"/>
                  <a:gd name="connsiteX4" fmla="*/ 0 w 223130"/>
                  <a:gd name="connsiteY4" fmla="*/ 154295 h 159593"/>
                  <a:gd name="connsiteX5" fmla="*/ 5299 w 223130"/>
                  <a:gd name="connsiteY5" fmla="*/ 159593 h 159593"/>
                  <a:gd name="connsiteX6" fmla="*/ 163845 w 223130"/>
                  <a:gd name="connsiteY6" fmla="*/ 159593 h 159593"/>
                  <a:gd name="connsiteX7" fmla="*/ 163913 w 223130"/>
                  <a:gd name="connsiteY7" fmla="*/ 159593 h 159593"/>
                  <a:gd name="connsiteX8" fmla="*/ 163913 w 223130"/>
                  <a:gd name="connsiteY8" fmla="*/ 159593 h 159593"/>
                  <a:gd name="connsiteX9" fmla="*/ 169053 w 223130"/>
                  <a:gd name="connsiteY9" fmla="*/ 154909 h 159593"/>
                  <a:gd name="connsiteX10" fmla="*/ 222811 w 223130"/>
                  <a:gd name="connsiteY10" fmla="*/ 7141 h 159593"/>
                  <a:gd name="connsiteX11" fmla="*/ 219650 w 223130"/>
                  <a:gd name="connsiteY11" fmla="*/ 365 h 1595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23130" h="159593">
                    <a:moveTo>
                      <a:pt x="219650" y="319"/>
                    </a:moveTo>
                    <a:cubicBezTo>
                      <a:pt x="216921" y="-681"/>
                      <a:pt x="213874" y="751"/>
                      <a:pt x="212873" y="3480"/>
                    </a:cubicBezTo>
                    <a:lnTo>
                      <a:pt x="159956" y="148996"/>
                    </a:lnTo>
                    <a:lnTo>
                      <a:pt x="5299" y="148996"/>
                    </a:lnTo>
                    <a:cubicBezTo>
                      <a:pt x="2388" y="148996"/>
                      <a:pt x="0" y="151384"/>
                      <a:pt x="0" y="154295"/>
                    </a:cubicBezTo>
                    <a:cubicBezTo>
                      <a:pt x="0" y="157205"/>
                      <a:pt x="2388" y="159593"/>
                      <a:pt x="5299" y="159593"/>
                    </a:cubicBezTo>
                    <a:lnTo>
                      <a:pt x="163845" y="159593"/>
                    </a:lnTo>
                    <a:cubicBezTo>
                      <a:pt x="163845" y="159593"/>
                      <a:pt x="163890" y="159593"/>
                      <a:pt x="163913" y="159593"/>
                    </a:cubicBezTo>
                    <a:lnTo>
                      <a:pt x="163913" y="159593"/>
                    </a:lnTo>
                    <a:cubicBezTo>
                      <a:pt x="166574" y="159548"/>
                      <a:pt x="168757" y="157501"/>
                      <a:pt x="169053" y="154909"/>
                    </a:cubicBezTo>
                    <a:lnTo>
                      <a:pt x="222811" y="7141"/>
                    </a:lnTo>
                    <a:cubicBezTo>
                      <a:pt x="223811" y="4413"/>
                      <a:pt x="222379" y="1365"/>
                      <a:pt x="219650" y="365"/>
                    </a:cubicBezTo>
                    <a:close/>
                  </a:path>
                </a:pathLst>
              </a:custGeom>
              <a:solidFill>
                <a:srgbClr val="A53934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/>
              </a:p>
            </p:txBody>
          </p:sp>
        </p:grpSp>
      </p:grpSp>
      <p:pic>
        <p:nvPicPr>
          <p:cNvPr id="225" name="Graphic 224">
            <a:extLst>
              <a:ext uri="{FF2B5EF4-FFF2-40B4-BE49-F238E27FC236}">
                <a16:creationId xmlns:a16="http://schemas.microsoft.com/office/drawing/2014/main" id="{8B802C7E-D0FB-776A-41DE-FEC7A1A3FE3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0" y="644074"/>
            <a:ext cx="12192000" cy="2971030"/>
          </a:xfrm>
          <a:prstGeom prst="rect">
            <a:avLst/>
          </a:prstGeom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C5374B91-A919-260F-E89B-7381F0E4B591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96" t="4236" r="20919" b="4236"/>
          <a:stretch/>
        </p:blipFill>
        <p:spPr>
          <a:xfrm rot="7200000">
            <a:off x="135533" y="4820144"/>
            <a:ext cx="1316832" cy="1316832"/>
          </a:xfrm>
          <a:custGeom>
            <a:avLst/>
            <a:gdLst>
              <a:gd name="connsiteX0" fmla="*/ 658416 w 1316832"/>
              <a:gd name="connsiteY0" fmla="*/ 0 h 1316832"/>
              <a:gd name="connsiteX1" fmla="*/ 1316832 w 1316832"/>
              <a:gd name="connsiteY1" fmla="*/ 658416 h 1316832"/>
              <a:gd name="connsiteX2" fmla="*/ 658416 w 1316832"/>
              <a:gd name="connsiteY2" fmla="*/ 1316832 h 1316832"/>
              <a:gd name="connsiteX3" fmla="*/ 0 w 1316832"/>
              <a:gd name="connsiteY3" fmla="*/ 658416 h 1316832"/>
              <a:gd name="connsiteX4" fmla="*/ 658416 w 1316832"/>
              <a:gd name="connsiteY4" fmla="*/ 0 h 1316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6832" h="1316832">
                <a:moveTo>
                  <a:pt x="658416" y="0"/>
                </a:moveTo>
                <a:cubicBezTo>
                  <a:pt x="1022049" y="0"/>
                  <a:pt x="1316832" y="294783"/>
                  <a:pt x="1316832" y="658416"/>
                </a:cubicBezTo>
                <a:cubicBezTo>
                  <a:pt x="1316832" y="1022049"/>
                  <a:pt x="1022049" y="1316832"/>
                  <a:pt x="658416" y="1316832"/>
                </a:cubicBezTo>
                <a:cubicBezTo>
                  <a:pt x="294783" y="1316832"/>
                  <a:pt x="0" y="1022049"/>
                  <a:pt x="0" y="658416"/>
                </a:cubicBezTo>
                <a:cubicBezTo>
                  <a:pt x="0" y="294783"/>
                  <a:pt x="294783" y="0"/>
                  <a:pt x="658416" y="0"/>
                </a:cubicBezTo>
                <a:close/>
              </a:path>
            </a:pathLst>
          </a:custGeom>
        </p:spPr>
      </p:pic>
      <p:pic>
        <p:nvPicPr>
          <p:cNvPr id="226" name="Graphic 225">
            <a:extLst>
              <a:ext uri="{FF2B5EF4-FFF2-40B4-BE49-F238E27FC236}">
                <a16:creationId xmlns:a16="http://schemas.microsoft.com/office/drawing/2014/main" id="{8FABB537-D66C-1410-0582-18BFEE8FDC20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1538668" y="143828"/>
            <a:ext cx="561975" cy="561975"/>
          </a:xfrm>
          <a:prstGeom prst="rect">
            <a:avLst/>
          </a:prstGeom>
          <a:effectLst>
            <a:glow rad="228600">
              <a:schemeClr val="bg1"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390907950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4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4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4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4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4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ecel="4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8899">
              <a:srgbClr val="00102C"/>
            </a:gs>
            <a:gs pos="0">
              <a:srgbClr val="007593"/>
            </a:gs>
            <a:gs pos="50000">
              <a:srgbClr val="001C45"/>
            </a:gs>
          </a:gsLst>
          <a:lin ang="16200000" scaled="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DE70C39-0BF5-635B-5C1B-4F07E8CCD9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EFF6A841-F13F-B128-4D51-72244263E475}"/>
              </a:ext>
            </a:extLst>
          </p:cNvPr>
          <p:cNvSpPr/>
          <p:nvPr/>
        </p:nvSpPr>
        <p:spPr>
          <a:xfrm>
            <a:off x="-357519" y="2277532"/>
            <a:ext cx="2302936" cy="2302936"/>
          </a:xfrm>
          <a:custGeom>
            <a:avLst/>
            <a:gdLst>
              <a:gd name="connsiteX0" fmla="*/ 0 w 1881187"/>
              <a:gd name="connsiteY0" fmla="*/ 940594 h 1881187"/>
              <a:gd name="connsiteX1" fmla="*/ 940594 w 1881187"/>
              <a:gd name="connsiteY1" fmla="*/ 0 h 1881187"/>
              <a:gd name="connsiteX2" fmla="*/ 1881188 w 1881187"/>
              <a:gd name="connsiteY2" fmla="*/ 940594 h 1881187"/>
              <a:gd name="connsiteX3" fmla="*/ 940594 w 1881187"/>
              <a:gd name="connsiteY3" fmla="*/ 1881188 h 1881187"/>
              <a:gd name="connsiteX4" fmla="*/ 0 w 1881187"/>
              <a:gd name="connsiteY4" fmla="*/ 940594 h 1881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81187" h="1881187">
                <a:moveTo>
                  <a:pt x="0" y="940594"/>
                </a:moveTo>
                <a:cubicBezTo>
                  <a:pt x="0" y="421118"/>
                  <a:pt x="421118" y="0"/>
                  <a:pt x="940594" y="0"/>
                </a:cubicBezTo>
                <a:cubicBezTo>
                  <a:pt x="1460070" y="0"/>
                  <a:pt x="1881188" y="421118"/>
                  <a:pt x="1881188" y="940594"/>
                </a:cubicBezTo>
                <a:cubicBezTo>
                  <a:pt x="1881188" y="1460070"/>
                  <a:pt x="1460070" y="1881188"/>
                  <a:pt x="940594" y="1881188"/>
                </a:cubicBezTo>
                <a:cubicBezTo>
                  <a:pt x="421118" y="1881188"/>
                  <a:pt x="0" y="1460070"/>
                  <a:pt x="0" y="940594"/>
                </a:cubicBezTo>
                <a:close/>
              </a:path>
            </a:pathLst>
          </a:cu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28833" tIns="328833" rIns="328833" bIns="328833" numCol="1" spcCol="1270" anchor="ctr" anchorCtr="0">
            <a:noAutofit/>
          </a:bodyPr>
          <a:lstStyle/>
          <a:p>
            <a:pPr marL="0" lvl="0" indent="0" algn="ctr" defTabSz="1866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LID4096" sz="4200" kern="1200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AFCE7A46-8F2E-F806-7FD1-6FFC2A8F4AD6}"/>
              </a:ext>
            </a:extLst>
          </p:cNvPr>
          <p:cNvSpPr/>
          <p:nvPr/>
        </p:nvSpPr>
        <p:spPr>
          <a:xfrm>
            <a:off x="-79661" y="2555390"/>
            <a:ext cx="1747220" cy="1747220"/>
          </a:xfrm>
          <a:custGeom>
            <a:avLst/>
            <a:gdLst>
              <a:gd name="connsiteX0" fmla="*/ 0 w 1881187"/>
              <a:gd name="connsiteY0" fmla="*/ 940594 h 1881187"/>
              <a:gd name="connsiteX1" fmla="*/ 940594 w 1881187"/>
              <a:gd name="connsiteY1" fmla="*/ 0 h 1881187"/>
              <a:gd name="connsiteX2" fmla="*/ 1881188 w 1881187"/>
              <a:gd name="connsiteY2" fmla="*/ 940594 h 1881187"/>
              <a:gd name="connsiteX3" fmla="*/ 940594 w 1881187"/>
              <a:gd name="connsiteY3" fmla="*/ 1881188 h 1881187"/>
              <a:gd name="connsiteX4" fmla="*/ 0 w 1881187"/>
              <a:gd name="connsiteY4" fmla="*/ 940594 h 1881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81187" h="1881187">
                <a:moveTo>
                  <a:pt x="0" y="940594"/>
                </a:moveTo>
                <a:cubicBezTo>
                  <a:pt x="0" y="421118"/>
                  <a:pt x="421118" y="0"/>
                  <a:pt x="940594" y="0"/>
                </a:cubicBezTo>
                <a:cubicBezTo>
                  <a:pt x="1460070" y="0"/>
                  <a:pt x="1881188" y="421118"/>
                  <a:pt x="1881188" y="940594"/>
                </a:cubicBezTo>
                <a:cubicBezTo>
                  <a:pt x="1881188" y="1460070"/>
                  <a:pt x="1460070" y="1881188"/>
                  <a:pt x="940594" y="1881188"/>
                </a:cubicBezTo>
                <a:cubicBezTo>
                  <a:pt x="421118" y="1881188"/>
                  <a:pt x="0" y="1460070"/>
                  <a:pt x="0" y="940594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28833" tIns="328833" rIns="328833" bIns="328833" numCol="1" spcCol="1270" anchor="ctr" anchorCtr="0">
            <a:noAutofit/>
          </a:bodyPr>
          <a:lstStyle/>
          <a:p>
            <a:pPr marL="0" lvl="0" indent="0" algn="ctr" defTabSz="1866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LID4096" sz="4200" kern="1200" dirty="0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30966318-9B94-8398-86CB-F3DD8BB9E9E3}"/>
              </a:ext>
            </a:extLst>
          </p:cNvPr>
          <p:cNvSpPr/>
          <p:nvPr/>
        </p:nvSpPr>
        <p:spPr>
          <a:xfrm>
            <a:off x="-517229" y="2117822"/>
            <a:ext cx="2622356" cy="2622356"/>
          </a:xfrm>
          <a:prstGeom prst="ellipse">
            <a:avLst/>
          </a:prstGeom>
          <a:noFill/>
          <a:ln w="1905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01EEA6CB-F52C-B10D-791F-A12FA4494DE3}"/>
              </a:ext>
            </a:extLst>
          </p:cNvPr>
          <p:cNvSpPr/>
          <p:nvPr/>
        </p:nvSpPr>
        <p:spPr>
          <a:xfrm>
            <a:off x="-873985" y="1761066"/>
            <a:ext cx="3335868" cy="3335868"/>
          </a:xfrm>
          <a:prstGeom prst="ellipse">
            <a:avLst/>
          </a:prstGeom>
          <a:noFill/>
          <a:ln w="1905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4A8D74B5-C14B-E699-39A6-9548007B1863}"/>
              </a:ext>
            </a:extLst>
          </p:cNvPr>
          <p:cNvSpPr/>
          <p:nvPr/>
        </p:nvSpPr>
        <p:spPr>
          <a:xfrm rot="3600000">
            <a:off x="-1303015" y="1332035"/>
            <a:ext cx="4193930" cy="4193930"/>
          </a:xfrm>
          <a:prstGeom prst="ellipse">
            <a:avLst/>
          </a:pr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23EBC385-A96D-0E14-C53D-A5C377B78880}"/>
              </a:ext>
            </a:extLst>
          </p:cNvPr>
          <p:cNvSpPr/>
          <p:nvPr/>
        </p:nvSpPr>
        <p:spPr>
          <a:xfrm rot="3600000">
            <a:off x="1738032" y="1498153"/>
            <a:ext cx="192096" cy="192096"/>
          </a:xfrm>
          <a:prstGeom prst="ellipse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dirty="0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C6C289E7-EFA8-D43D-DC4A-E7FA631601BF}"/>
              </a:ext>
            </a:extLst>
          </p:cNvPr>
          <p:cNvSpPr/>
          <p:nvPr/>
        </p:nvSpPr>
        <p:spPr>
          <a:xfrm rot="3600000">
            <a:off x="2809469" y="3353936"/>
            <a:ext cx="192096" cy="192096"/>
          </a:xfrm>
          <a:prstGeom prst="ellipse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dirty="0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70C59B2A-59E4-B19B-4793-939138183CBC}"/>
              </a:ext>
            </a:extLst>
          </p:cNvPr>
          <p:cNvSpPr/>
          <p:nvPr/>
        </p:nvSpPr>
        <p:spPr>
          <a:xfrm rot="3600000">
            <a:off x="-1402327" y="3311241"/>
            <a:ext cx="192096" cy="192096"/>
          </a:xfrm>
          <a:prstGeom prst="ellipse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dirty="0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B3DED26D-6A2A-B25A-26C8-407C54FF0F5C}"/>
              </a:ext>
            </a:extLst>
          </p:cNvPr>
          <p:cNvSpPr/>
          <p:nvPr/>
        </p:nvSpPr>
        <p:spPr>
          <a:xfrm rot="3600000">
            <a:off x="-330890" y="5167024"/>
            <a:ext cx="192096" cy="192096"/>
          </a:xfrm>
          <a:prstGeom prst="ellipse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dirty="0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4C63AE78-7942-296F-999F-D41043129305}"/>
              </a:ext>
            </a:extLst>
          </p:cNvPr>
          <p:cNvSpPr/>
          <p:nvPr/>
        </p:nvSpPr>
        <p:spPr>
          <a:xfrm rot="3600000">
            <a:off x="1749844" y="5154970"/>
            <a:ext cx="192096" cy="192096"/>
          </a:xfrm>
          <a:prstGeom prst="ellipse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dirty="0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465862AF-F092-1BE8-B2B4-B6B6E1B72CC8}"/>
              </a:ext>
            </a:extLst>
          </p:cNvPr>
          <p:cNvSpPr/>
          <p:nvPr/>
        </p:nvSpPr>
        <p:spPr>
          <a:xfrm rot="3600000">
            <a:off x="-355046" y="1509193"/>
            <a:ext cx="192096" cy="192096"/>
          </a:xfrm>
          <a:prstGeom prst="ellipse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dirty="0"/>
          </a:p>
        </p:txBody>
      </p:sp>
      <p:pic>
        <p:nvPicPr>
          <p:cNvPr id="62" name="Picture 61">
            <a:extLst>
              <a:ext uri="{FF2B5EF4-FFF2-40B4-BE49-F238E27FC236}">
                <a16:creationId xmlns:a16="http://schemas.microsoft.com/office/drawing/2014/main" id="{D8D7EEAB-C857-9EA0-13B5-EB91CDD6CD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96" t="4236" r="20919" b="4236"/>
          <a:stretch/>
        </p:blipFill>
        <p:spPr>
          <a:xfrm rot="3600000">
            <a:off x="1910504" y="3795364"/>
            <a:ext cx="1316832" cy="1316832"/>
          </a:xfrm>
          <a:custGeom>
            <a:avLst/>
            <a:gdLst>
              <a:gd name="connsiteX0" fmla="*/ 658416 w 1316832"/>
              <a:gd name="connsiteY0" fmla="*/ 0 h 1316832"/>
              <a:gd name="connsiteX1" fmla="*/ 1316832 w 1316832"/>
              <a:gd name="connsiteY1" fmla="*/ 658416 h 1316832"/>
              <a:gd name="connsiteX2" fmla="*/ 658416 w 1316832"/>
              <a:gd name="connsiteY2" fmla="*/ 1316832 h 1316832"/>
              <a:gd name="connsiteX3" fmla="*/ 0 w 1316832"/>
              <a:gd name="connsiteY3" fmla="*/ 658416 h 1316832"/>
              <a:gd name="connsiteX4" fmla="*/ 658416 w 1316832"/>
              <a:gd name="connsiteY4" fmla="*/ 0 h 1316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6832" h="1316832">
                <a:moveTo>
                  <a:pt x="658416" y="0"/>
                </a:moveTo>
                <a:cubicBezTo>
                  <a:pt x="1022049" y="0"/>
                  <a:pt x="1316832" y="294783"/>
                  <a:pt x="1316832" y="658416"/>
                </a:cubicBezTo>
                <a:cubicBezTo>
                  <a:pt x="1316832" y="1022049"/>
                  <a:pt x="1022049" y="1316832"/>
                  <a:pt x="658416" y="1316832"/>
                </a:cubicBezTo>
                <a:cubicBezTo>
                  <a:pt x="294783" y="1316832"/>
                  <a:pt x="0" y="1022049"/>
                  <a:pt x="0" y="658416"/>
                </a:cubicBezTo>
                <a:cubicBezTo>
                  <a:pt x="0" y="294783"/>
                  <a:pt x="294783" y="0"/>
                  <a:pt x="658416" y="0"/>
                </a:cubicBezTo>
                <a:close/>
              </a:path>
            </a:pathLst>
          </a:custGeom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id="{D74E0CF0-C8B4-D90C-9631-0842C1F131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85" t="5474" r="22441" b="2880"/>
          <a:stretch>
            <a:fillRect/>
          </a:stretch>
        </p:blipFill>
        <p:spPr>
          <a:xfrm rot="3600000">
            <a:off x="-1639437" y="3795365"/>
            <a:ext cx="1316832" cy="1316832"/>
          </a:xfrm>
          <a:custGeom>
            <a:avLst/>
            <a:gdLst>
              <a:gd name="connsiteX0" fmla="*/ 658416 w 1316832"/>
              <a:gd name="connsiteY0" fmla="*/ 0 h 1316832"/>
              <a:gd name="connsiteX1" fmla="*/ 1316832 w 1316832"/>
              <a:gd name="connsiteY1" fmla="*/ 658416 h 1316832"/>
              <a:gd name="connsiteX2" fmla="*/ 658416 w 1316832"/>
              <a:gd name="connsiteY2" fmla="*/ 1316832 h 1316832"/>
              <a:gd name="connsiteX3" fmla="*/ 0 w 1316832"/>
              <a:gd name="connsiteY3" fmla="*/ 658416 h 1316832"/>
              <a:gd name="connsiteX4" fmla="*/ 658416 w 1316832"/>
              <a:gd name="connsiteY4" fmla="*/ 0 h 1316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6832" h="1316832">
                <a:moveTo>
                  <a:pt x="658416" y="0"/>
                </a:moveTo>
                <a:cubicBezTo>
                  <a:pt x="1022049" y="0"/>
                  <a:pt x="1316832" y="294783"/>
                  <a:pt x="1316832" y="658416"/>
                </a:cubicBezTo>
                <a:cubicBezTo>
                  <a:pt x="1316832" y="1022049"/>
                  <a:pt x="1022049" y="1316832"/>
                  <a:pt x="658416" y="1316832"/>
                </a:cubicBezTo>
                <a:cubicBezTo>
                  <a:pt x="294783" y="1316832"/>
                  <a:pt x="0" y="1022049"/>
                  <a:pt x="0" y="658416"/>
                </a:cubicBezTo>
                <a:cubicBezTo>
                  <a:pt x="0" y="294783"/>
                  <a:pt x="294783" y="0"/>
                  <a:pt x="658416" y="0"/>
                </a:cubicBezTo>
                <a:close/>
              </a:path>
            </a:pathLst>
          </a:custGeom>
        </p:spPr>
      </p:pic>
      <p:pic>
        <p:nvPicPr>
          <p:cNvPr id="65" name="Picture 64">
            <a:extLst>
              <a:ext uri="{FF2B5EF4-FFF2-40B4-BE49-F238E27FC236}">
                <a16:creationId xmlns:a16="http://schemas.microsoft.com/office/drawing/2014/main" id="{24FD8541-C467-C081-3F7D-717012D191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049" t="23237" r="24564" b="12076"/>
          <a:stretch/>
        </p:blipFill>
        <p:spPr>
          <a:xfrm rot="3600000">
            <a:off x="-1639437" y="1745805"/>
            <a:ext cx="1316832" cy="1316832"/>
          </a:xfrm>
          <a:custGeom>
            <a:avLst/>
            <a:gdLst>
              <a:gd name="connsiteX0" fmla="*/ 658416 w 1316832"/>
              <a:gd name="connsiteY0" fmla="*/ 0 h 1316832"/>
              <a:gd name="connsiteX1" fmla="*/ 1316832 w 1316832"/>
              <a:gd name="connsiteY1" fmla="*/ 658416 h 1316832"/>
              <a:gd name="connsiteX2" fmla="*/ 658416 w 1316832"/>
              <a:gd name="connsiteY2" fmla="*/ 1316832 h 1316832"/>
              <a:gd name="connsiteX3" fmla="*/ 0 w 1316832"/>
              <a:gd name="connsiteY3" fmla="*/ 658416 h 1316832"/>
              <a:gd name="connsiteX4" fmla="*/ 658416 w 1316832"/>
              <a:gd name="connsiteY4" fmla="*/ 0 h 1316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6832" h="1316832">
                <a:moveTo>
                  <a:pt x="658416" y="0"/>
                </a:moveTo>
                <a:cubicBezTo>
                  <a:pt x="1022049" y="0"/>
                  <a:pt x="1316832" y="294783"/>
                  <a:pt x="1316832" y="658416"/>
                </a:cubicBezTo>
                <a:cubicBezTo>
                  <a:pt x="1316832" y="1022049"/>
                  <a:pt x="1022049" y="1316832"/>
                  <a:pt x="658416" y="1316832"/>
                </a:cubicBezTo>
                <a:cubicBezTo>
                  <a:pt x="294783" y="1316832"/>
                  <a:pt x="0" y="1022049"/>
                  <a:pt x="0" y="658416"/>
                </a:cubicBezTo>
                <a:cubicBezTo>
                  <a:pt x="0" y="294783"/>
                  <a:pt x="294783" y="0"/>
                  <a:pt x="658416" y="0"/>
                </a:cubicBezTo>
                <a:close/>
              </a:path>
            </a:pathLst>
          </a:custGeom>
        </p:spPr>
      </p:pic>
      <p:pic>
        <p:nvPicPr>
          <p:cNvPr id="66" name="Picture 65">
            <a:extLst>
              <a:ext uri="{FF2B5EF4-FFF2-40B4-BE49-F238E27FC236}">
                <a16:creationId xmlns:a16="http://schemas.microsoft.com/office/drawing/2014/main" id="{8CFEF51D-E18D-299D-4D0F-15D9627C09D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72" t="11600" r="17684" b="5448"/>
          <a:stretch>
            <a:fillRect/>
          </a:stretch>
        </p:blipFill>
        <p:spPr>
          <a:xfrm rot="3600000">
            <a:off x="135533" y="721025"/>
            <a:ext cx="1316832" cy="1316832"/>
          </a:xfrm>
          <a:custGeom>
            <a:avLst/>
            <a:gdLst>
              <a:gd name="connsiteX0" fmla="*/ 658416 w 1316832"/>
              <a:gd name="connsiteY0" fmla="*/ 0 h 1316832"/>
              <a:gd name="connsiteX1" fmla="*/ 1316832 w 1316832"/>
              <a:gd name="connsiteY1" fmla="*/ 658416 h 1316832"/>
              <a:gd name="connsiteX2" fmla="*/ 658416 w 1316832"/>
              <a:gd name="connsiteY2" fmla="*/ 1316832 h 1316832"/>
              <a:gd name="connsiteX3" fmla="*/ 0 w 1316832"/>
              <a:gd name="connsiteY3" fmla="*/ 658416 h 1316832"/>
              <a:gd name="connsiteX4" fmla="*/ 658416 w 1316832"/>
              <a:gd name="connsiteY4" fmla="*/ 0 h 1316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6832" h="1316832">
                <a:moveTo>
                  <a:pt x="658416" y="0"/>
                </a:moveTo>
                <a:cubicBezTo>
                  <a:pt x="1022049" y="0"/>
                  <a:pt x="1316832" y="294783"/>
                  <a:pt x="1316832" y="658416"/>
                </a:cubicBezTo>
                <a:cubicBezTo>
                  <a:pt x="1316832" y="1022049"/>
                  <a:pt x="1022049" y="1316832"/>
                  <a:pt x="658416" y="1316832"/>
                </a:cubicBezTo>
                <a:cubicBezTo>
                  <a:pt x="294783" y="1316832"/>
                  <a:pt x="0" y="1022049"/>
                  <a:pt x="0" y="658416"/>
                </a:cubicBezTo>
                <a:cubicBezTo>
                  <a:pt x="0" y="294783"/>
                  <a:pt x="294783" y="0"/>
                  <a:pt x="658416" y="0"/>
                </a:cubicBezTo>
                <a:close/>
              </a:path>
            </a:pathLst>
          </a:custGeom>
        </p:spPr>
      </p:pic>
      <p:pic>
        <p:nvPicPr>
          <p:cNvPr id="67" name="Picture 66">
            <a:extLst>
              <a:ext uri="{FF2B5EF4-FFF2-40B4-BE49-F238E27FC236}">
                <a16:creationId xmlns:a16="http://schemas.microsoft.com/office/drawing/2014/main" id="{3670D0B5-46BB-B949-02B4-F1993F2EC70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87" t="46083" r="15624" b="11191"/>
          <a:stretch/>
        </p:blipFill>
        <p:spPr>
          <a:xfrm>
            <a:off x="1819656" y="1362456"/>
            <a:ext cx="1819656" cy="1819656"/>
          </a:xfrm>
          <a:custGeom>
            <a:avLst/>
            <a:gdLst>
              <a:gd name="connsiteX0" fmla="*/ 658416 w 1316832"/>
              <a:gd name="connsiteY0" fmla="*/ 0 h 1316832"/>
              <a:gd name="connsiteX1" fmla="*/ 1316832 w 1316832"/>
              <a:gd name="connsiteY1" fmla="*/ 658416 h 1316832"/>
              <a:gd name="connsiteX2" fmla="*/ 658416 w 1316832"/>
              <a:gd name="connsiteY2" fmla="*/ 1316832 h 1316832"/>
              <a:gd name="connsiteX3" fmla="*/ 0 w 1316832"/>
              <a:gd name="connsiteY3" fmla="*/ 658416 h 1316832"/>
              <a:gd name="connsiteX4" fmla="*/ 658416 w 1316832"/>
              <a:gd name="connsiteY4" fmla="*/ 0 h 1316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6832" h="1316832">
                <a:moveTo>
                  <a:pt x="658416" y="0"/>
                </a:moveTo>
                <a:cubicBezTo>
                  <a:pt x="1022049" y="0"/>
                  <a:pt x="1316832" y="294783"/>
                  <a:pt x="1316832" y="658416"/>
                </a:cubicBezTo>
                <a:cubicBezTo>
                  <a:pt x="1316832" y="1022049"/>
                  <a:pt x="1022049" y="1316832"/>
                  <a:pt x="658416" y="1316832"/>
                </a:cubicBezTo>
                <a:cubicBezTo>
                  <a:pt x="294783" y="1316832"/>
                  <a:pt x="0" y="1022049"/>
                  <a:pt x="0" y="658416"/>
                </a:cubicBezTo>
                <a:cubicBezTo>
                  <a:pt x="0" y="294783"/>
                  <a:pt x="294783" y="0"/>
                  <a:pt x="658416" y="0"/>
                </a:cubicBezTo>
                <a:close/>
              </a:path>
            </a:pathLst>
          </a:custGeom>
        </p:spPr>
      </p:pic>
      <p:sp>
        <p:nvSpPr>
          <p:cNvPr id="68" name="TextBox 67">
            <a:extLst>
              <a:ext uri="{FF2B5EF4-FFF2-40B4-BE49-F238E27FC236}">
                <a16:creationId xmlns:a16="http://schemas.microsoft.com/office/drawing/2014/main" id="{F3CA080A-2CF7-A5AC-1C37-2A214E39FB66}"/>
              </a:ext>
            </a:extLst>
          </p:cNvPr>
          <p:cNvSpPr txBox="1"/>
          <p:nvPr/>
        </p:nvSpPr>
        <p:spPr>
          <a:xfrm>
            <a:off x="-37368" y="3105835"/>
            <a:ext cx="16626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Montserrat" panose="00000500000000000000" pitchFamily="2" charset="0"/>
              </a:rPr>
              <a:t>DAILY</a:t>
            </a:r>
            <a:endParaRPr lang="LID4096" sz="3600" b="1" dirty="0">
              <a:latin typeface="Montserrat" panose="00000500000000000000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E2E8C37-F2FA-8567-7334-E12147DC621C}"/>
              </a:ext>
            </a:extLst>
          </p:cNvPr>
          <p:cNvSpPr txBox="1"/>
          <p:nvPr/>
        </p:nvSpPr>
        <p:spPr>
          <a:xfrm>
            <a:off x="3685474" y="1576192"/>
            <a:ext cx="354776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>
                <a:solidFill>
                  <a:schemeClr val="bg1"/>
                </a:solidFill>
                <a:latin typeface="Montserrat" panose="00000500000000000000" pitchFamily="2" charset="0"/>
              </a:rPr>
              <a:t>DAY END</a:t>
            </a:r>
            <a:endParaRPr lang="LID4096" sz="5400" b="1" dirty="0">
              <a:solidFill>
                <a:schemeClr val="bg1"/>
              </a:solidFill>
              <a:latin typeface="Montserrat" panose="000005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D00BE06-02AF-E516-D653-8D38B5800033}"/>
              </a:ext>
            </a:extLst>
          </p:cNvPr>
          <p:cNvSpPr txBox="1"/>
          <p:nvPr/>
        </p:nvSpPr>
        <p:spPr>
          <a:xfrm>
            <a:off x="3786996" y="2499522"/>
            <a:ext cx="560321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Lorem Ipsum is simply dummy text of the printing and typesetting industry. Lorem Ipsum has been the industry's standard dummy text ever since the 1500s, when an unknown printer took a galley of type and scrambled it to make a type specimen book</a:t>
            </a:r>
            <a:endParaRPr lang="LID4096" sz="1600" dirty="0">
              <a:solidFill>
                <a:schemeClr val="bg1"/>
              </a:solidFill>
            </a:endParaRP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859E8526-53E9-D217-D0FD-3E2BBCA4B02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0" y="5197476"/>
            <a:ext cx="12192000" cy="1660524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AB106641-C59F-3A2A-F442-D07272598F5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580873" y="760987"/>
            <a:ext cx="1461707" cy="1461707"/>
          </a:xfrm>
          <a:prstGeom prst="rect">
            <a:avLst/>
          </a:prstGeom>
          <a:effectLst>
            <a:glow rad="228600">
              <a:schemeClr val="bg1">
                <a:alpha val="40000"/>
              </a:schemeClr>
            </a:glow>
          </a:effectLst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52A2A024-9644-9CB6-F05F-6DBDEC553C5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0" y="644074"/>
            <a:ext cx="12192000" cy="2971030"/>
          </a:xfrm>
          <a:prstGeom prst="rect">
            <a:avLst/>
          </a:prstGeom>
        </p:spPr>
      </p:pic>
      <p:pic>
        <p:nvPicPr>
          <p:cNvPr id="63" name="Picture 62">
            <a:extLst>
              <a:ext uri="{FF2B5EF4-FFF2-40B4-BE49-F238E27FC236}">
                <a16:creationId xmlns:a16="http://schemas.microsoft.com/office/drawing/2014/main" id="{89DB6018-54B3-D907-3830-BF53AF0C2C3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94" t="9492" r="18104" b="7374"/>
          <a:stretch/>
        </p:blipFill>
        <p:spPr>
          <a:xfrm rot="3600000">
            <a:off x="135534" y="4820144"/>
            <a:ext cx="1316832" cy="1316832"/>
          </a:xfrm>
          <a:custGeom>
            <a:avLst/>
            <a:gdLst>
              <a:gd name="connsiteX0" fmla="*/ 658416 w 1316832"/>
              <a:gd name="connsiteY0" fmla="*/ 0 h 1316832"/>
              <a:gd name="connsiteX1" fmla="*/ 1316832 w 1316832"/>
              <a:gd name="connsiteY1" fmla="*/ 658416 h 1316832"/>
              <a:gd name="connsiteX2" fmla="*/ 658416 w 1316832"/>
              <a:gd name="connsiteY2" fmla="*/ 1316832 h 1316832"/>
              <a:gd name="connsiteX3" fmla="*/ 0 w 1316832"/>
              <a:gd name="connsiteY3" fmla="*/ 658416 h 1316832"/>
              <a:gd name="connsiteX4" fmla="*/ 658416 w 1316832"/>
              <a:gd name="connsiteY4" fmla="*/ 0 h 1316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6832" h="1316832">
                <a:moveTo>
                  <a:pt x="658416" y="0"/>
                </a:moveTo>
                <a:cubicBezTo>
                  <a:pt x="1022049" y="0"/>
                  <a:pt x="1316832" y="294783"/>
                  <a:pt x="1316832" y="658416"/>
                </a:cubicBezTo>
                <a:cubicBezTo>
                  <a:pt x="1316832" y="1022049"/>
                  <a:pt x="1022049" y="1316832"/>
                  <a:pt x="658416" y="1316832"/>
                </a:cubicBezTo>
                <a:cubicBezTo>
                  <a:pt x="294783" y="1316832"/>
                  <a:pt x="0" y="1022049"/>
                  <a:pt x="0" y="658416"/>
                </a:cubicBezTo>
                <a:cubicBezTo>
                  <a:pt x="0" y="294783"/>
                  <a:pt x="294783" y="0"/>
                  <a:pt x="658416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62571170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4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2117</TotalTime>
  <Words>289</Words>
  <Application>Microsoft Office PowerPoint</Application>
  <PresentationFormat>Widescreen</PresentationFormat>
  <Paragraphs>19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Montserrat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TheCreative</dc:creator>
  <cp:lastModifiedBy>Muhammad Naveel</cp:lastModifiedBy>
  <cp:revision>14</cp:revision>
  <dcterms:created xsi:type="dcterms:W3CDTF">2025-05-27T15:54:22Z</dcterms:created>
  <dcterms:modified xsi:type="dcterms:W3CDTF">2025-06-03T14:18:53Z</dcterms:modified>
</cp:coreProperties>
</file>